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AF6A2-84BB-461B-B024-40DEBDDFF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C378B-158D-41C4-8E58-00813E0BC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01870-9B99-4B15-863C-1D1228124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002A9-9E82-47E9-A1D4-57B2D96C9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1381E7-49D5-4B9E-A984-01A5D80EC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B509C4-CDC3-4423-A8D2-CC508AAFE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E1FB68-BB4F-450B-B130-9DD3C7DA8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B36CF-1DE0-46C8-8BDA-389D1CDD6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07140-3896-4F28-BE09-23C0C7FDD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BBCDE-7404-4671-82F3-8148B6646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FE5E4-D7D2-4235-B65C-219CC9431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2001000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室内设计发展前途分析报告总结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室内设计行业的发展前景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室内设计行业的挑战与机遇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室内设计行业的未来展望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室内设计行业概述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2938" r="32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室内设计是指通过艺术和技术手段，对室内环境进行改造和优化的过程，旨在满足人们的生活需求和审美追求。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室内设计的特点包括个性化、功能性和审美性。个性化是指根据客户需求和喜好进行定制化设计；功能性是指满足人们的生活需求，如居住、办公等；审美性是指通过色彩、布局、材质等元素，创造美观、舒适的环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室内设计的历史可以追溯到古代，如中国的园林、欧洲的哥特式教堂等。随着社会的发展，室内设计逐渐从建筑设计中分离出来，成为一门独立的学科。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近年来，随着人们生活水平的提高和审美观念的改变，室内设计行业得到了快速发展。数字化技术、新材料等也给室内设计带来了更多的可能性。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室内设计的历史与发展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目前，室内设计行业已经形成了完整的产业链，包括设计、施工、材料供应等环节。同时，随着消费升级和个性化需求的增加，定制化设计逐渐成为主流。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室内设计行业将朝着更加多元化、智能化、绿色环保的方向发展。数字化技术将更多地应用于设计中，智能化家居、智能照明等将成为趋势。同时，随着环保意识的提高，绿色材料和可持续发展将成为重要的发展方向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室内设计行业的现状与趋势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室内设计行业的发展前景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随着人们生活水平的提高，对居住和工作环境的品质要求也越来越高，这为室内设计行业提供了广阔的市场空间。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城市化进程加速，商业地产、酒店、餐饮等行业的快速发展，也催生了室内设计行业的市场需求。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消费者对个性化、定制化设计的追求，推动了室内设计行业的创新和差异化发展。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新材料、新技术的不断涌现，为室内设计师提供了更多的设计素材和实现手段。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室内设计与建筑、艺术、科技等领域的跨界融合，拓展了室内设计的表现形式和内涵。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互联网、人工智能等技术的应用，使得室内设计更加智能化、便捷化，提高了设计效率和用户体验。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技术创新与跨界融合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室内设计师应关注环保材料、节能减排等方面的应用，推动绿色室内设计的发展。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可持续发展的理念要求室内设计不仅要满足当前需求，还要考虑未来的环境和社会影响。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绿色环保和可持续发展已经成为当今社会的重要议题，对室内设计行业也产生了深远影响。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绿色环保与可持续发展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室内设计师的职业发展前景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室内设计师的职业前景广阔，随着行业的发展和市场的需求，将有更多的机会和平台展现才华。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室内设计师需要不断提升自身的专业素养和技能水平，以适应市场的变化和客户的需求。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跨界融合的趋势为室内设计师提供了更多的职业发展方向，如与建筑、艺术、科技等领域合作，共同打造更具创意和价值的项目。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室内设计行业的挑战与机遇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https://d.book118.com/225120010004011111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2024-09-16T14:50:19.660</cp:lastPrinted>
  <dcterms:created xsi:type="dcterms:W3CDTF">2024-09-16T06:50:19Z</dcterms:created>
  <dcterms:modified xsi:type="dcterms:W3CDTF">2024-09-16T06:50:21Z</dcterms:modified>
</cp:coreProperties>
</file>