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F953A-B253-4D83-A6A3-553FEF9F8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D5375-244C-4246-9ABD-4D9AB4EC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F6435-EB92-484F-8B8D-09D87AE32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1C95A3-6260-4BDE-8CDC-A231E2237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84B4E4-9552-4E2F-BE52-DF2DBA9D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FE2788-758F-47C0-A4E9-AF500369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39AFDE-D847-4077-A04F-DDC0411BD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3BD9C-4462-40F4-9F3A-A3661CA46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F535D-70B4-48A5-9DB9-760DB6730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09D0C-1900-468E-9DEC-888BE76C1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5DD7A-5D76-4E08-9303-0F3001644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2004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公共建筑设备系统分析报告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公共建筑设备系统概述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公共建筑设备系统分析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公共建筑设备系统优化建议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48" r="330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本报告旨在分析公共建筑设备系统的性能、能效和可持续性，为改进和优化提供依据。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随着社会对节能减排和绿色建筑的需求日益增长，公共建筑设备系统的能效和可持续性成为关注的焦点。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本报告主要针对公共建筑中的暖通空调、给排水、电气等设备系统进行分析。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由于不同公共建筑类型和规模存在差异，本报告主要基于一般性的设备和系统进行分析，特定建筑可能需要个别考虑。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公共建筑设备系统概述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暖通空调系统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负责提供舒适的环境温度和空气质量，包括供暖、制冷、通风和空气净化等。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提供室内光照，满足视觉需求，同时具有装饰和美化环境的作用。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给排水系统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提供生活和消防用水，处理废水，保障建筑内的水循环。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包括火灾报警、灭火、排烟等设备，用于应对火灾事故。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公共建筑设备系统分类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提高建筑使用性能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设备系统是建筑功能正常运转的保障，良好的设备系统可以提高建筑的使用性能。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设备系统在应对突发事件如火灾、地震等时起到关键作用，能够保障人员安全。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高效的设备系统能够降低能源消耗，减少环境污染，符合绿色建筑的发展趋势。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公共建筑设备系统的重要性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设备系统应满足建筑的使用需求，确保各项功能的正常运转。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在满足功能需求的前提下，应尽量降低设备系统的投资和运行成本。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设备系统应具备较高的稳定性和可靠性，保证安全运行。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设备系统应采用节能技术，提高能源利用效率，减少对环境的影响。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公共建筑设备系统的设计原则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公共建筑设备系统分析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分析集中供暖和分散供暖方式的优缺点，以及适用范围。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供暖方式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热源选择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管道设计与布局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比较各种热源的能效、环保性能及经济性，如锅炉、地热能等。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评估管道材料、保温材料的选择，以及管道布局的合理性。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供暖系统分析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https://d.book118.com/225120041333011110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2024-09-16T10:56:28.451</cp:lastPrinted>
  <dcterms:created xsi:type="dcterms:W3CDTF">2024-09-16T02:56:28Z</dcterms:created>
  <dcterms:modified xsi:type="dcterms:W3CDTF">2024-09-16T02:56:30Z</dcterms:modified>
</cp:coreProperties>
</file>