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947B6-E55F-48DE-B084-A27A81806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4DE7A-CA71-4FEC-8242-22404F270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A1DE7-EC34-4A5C-A04E-485CC51AF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6DA8C-2892-48E0-B868-912C36BA7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72D059-106F-4000-AF9B-DAADDB20D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6C048F-7950-4904-8250-4BDDA30AA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A01A79-3453-4E04-8D18-23BAAA2F0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691A1A-8174-472F-9674-562BDD23C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907A7A-DAC2-40F1-B2F7-65F0FBF19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268D2-A366-4B13-A8E6-C360F40EA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28018-F9A8-4829-A188-A2865B44F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120100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国家财政支出预测分析报告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国家财政支出概述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国家财政支出预测方法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国家财政支出预测模型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国家财政支出预测结果分析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国家财政支出预测的挑战与对策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国家财政支出预测案例研究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国家财政支出概述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财政支出的定义与分类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财政支出是指国家为实现其职能，按照法律程序将一部分社会产品或财政收入分配给各个部门和地区，以满足社会公共需要和提供公共产品。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按照支出用途，财政支出可以分为经济建设支出、社会文教支出、国防支出、行政管理支出和其他支出等。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773" b="157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997" b="119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337" b="123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国家财政支出的重要性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实现国家职能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财政支出是国家实现其职能的重要手段，通过财政支出，国家可以提供公共产品和服务，满足社会公共需要，维护社会稳定和经济发展。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调节经济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财政支出是国家调节经济的重要工具，通过财政支出的规模和结构，可以调节社会总供给和总需求，促进经济稳定和增长。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促进社会公平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财政支出是促进社会公平的重要手段，通过财政支出的分配，可以调节社会财富分配，缩小贫富差距，促进社会公平和和谐。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建国以来，我国财政支出的规模和结构经历了多次变化。在计划经济时期，国家财政支出主要用于经济建设和社会事业发展；改革开放后，国家财政支出逐渐向经济建设、社会文教、国防、行政管理等多方面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当前，我国财政支出规模不断扩大，结构也在不断优化。国家财政支出在经济建设、社会文教、国防、行政管理等方面都有较大的投入，同时也注重财政支出的效益和效率，加强财政监督和管理。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国家财政支出的历史与现状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国家财政支出预测方法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利用历史数据，通过时间序列模型预测未来财政支出。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基于影响财政支出的多种因素，建立回归模型进行预测。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经济模型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利用宏观经济模型，模拟财政支出与经济变量的关系。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数据挖掘和机器学习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利用大数据和机器学习算法，对财政支出进行预测。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定量预测方法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定性预测方法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专家判断法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依靠专家对财政支出的趋势和未来发展进行判断。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情景规划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设定不同的未来情景，考虑各种可能的影响因素，评估财政支出在不同情景下的变化。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德尔菲法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通过匿名方式征求专家意见，并不断反馈和修正，形成最终预测结果。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政策模拟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模拟不同政策对财政支出的影响，以此为基础进行预测。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加权平均法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将定量和定性方法的结果进行加权平均，得出最终预测结果。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集思广益法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综合各种方法的优点，通过集思广益的方式得出预测结果。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反馈修正法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根据实际情况对预测结果进行反馈和修正，不断调整和优化预测模型。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并行预测法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同时使用多种方法进行预测，并比较和评估各种方法的优劣和准确性。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组合预测方法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国家财政支出预测模型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时间序列预测模型是一种基于时间序列数据的预测方法，适用于对具有时间依赖性的数据进行分析和预测。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时间序列预测模型通过分析历史数据，发现数据随时间变化的规律，并利用这些规律对未来进行预测。常见的有时间自回归模型、移动平均模型、指数平滑模型等。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时间序列预测模型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回归分析预测模型是一种基于数学和统计学的预测方法，适用于对因变量和自变量之间的关系进行分析和预测。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回归分析预测模型通过建立因变量和自变量之间的数学模型，分析它们之间的相关性和因果关系，并利用这些关系对未来进行预测。常见的有线性回归模型、多元回归模型、逻辑回归模型等。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回归分析预测模型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灰色预测模型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灰色预测模型是一种基于灰色系统理论的预测方法，适用于对不完全信息的数据进行预测。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灰色预测模型通过建立灰色微分方程，对不完全信息的数据进行挖掘和分析，发现数据变化的规律，并利用这些规律对未来进行预测。常见的有GM(1,1)模型、GM(1,n)模型等。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https://d.book118.com/225120100333011110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2024-09-16T10:56:29.121</cp:lastPrinted>
  <dcterms:created xsi:type="dcterms:W3CDTF">2024-09-16T02:56:29Z</dcterms:created>
  <dcterms:modified xsi:type="dcterms:W3CDTF">2024-09-16T02:56:31Z</dcterms:modified>
</cp:coreProperties>
</file>