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76C404-5E09-4674-93EB-455D92D37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F5A197-3682-4127-994F-9B2A367F35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A2CCDD-9062-4853-8AFA-591F214B14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D9D369-ADB3-4770-AD75-99FD5E5A36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091067-67F2-4A9F-AE66-3F75348F49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D6631E-A8AA-4730-9902-7AF92AB785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0E96F6-E49B-4340-AD1D-A6BF3015A4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72B5DF-5E3B-42A6-B5C3-179BD14409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0BDBCD-7773-4653-BCD6-E5CDD5C7F1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2EE31B-3C5D-49FA-B8FE-96B98C51F9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26A63C-4EAC-4F84-9C1F-EBB809A1A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12103024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基础护理学大题讲解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基础护理学概述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基础护理学基础知识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基础护理技能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基础护理操作流程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基础护理学实践应用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基础护理学概述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基础护理学的定义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基础护理学是护理学的一个重要分支，主要研究如何为患者提供科学、有效的护理服务，包括病情观察、基础护理操作、健康教育等方面的知识和技能。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基础护理学的重要性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疗技术的不断发展，人们对护理服务的需求越来越高，基础护理学的知识和技能在临床实践中发挥着越来越重要的作用。基础护理学的有效实施能够提高患者的治疗效果和生活质量，同时也能提升护士的专业素养和职业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基础护理学的定义与重要性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基础护理学的起源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基础护理学起源于古代的医疗实践，随着医疗技术的发展和人们对健康需求的提高，基础护理学逐渐发展成为一门独立的学科。</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基础护理学的发展历程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基础护理学的发展经历了多个阶段，包括经验护理、科学护理、现代护理等。在现代护理阶段，基础护理学得到了更加广泛的应用和研究，涉及的领域也越来越广泛。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基础护理学的未来发展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随着医疗技术的不断进步和人们对健康需求的不断提高，基础护理学将继续发展壮大，涉及的领域将更加广泛，护理服务将更加科学、专业、人性化。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基础护理学的历史与发展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养老护理</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养老护理是针对老年人群的特殊需求而发展起来的基础护理学应用领域之一，涉及老年人的生活照料、疾病观察、康复护理等方面的知识和技能。</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临床护理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基础护理学在临床护理中发挥着重要的作用，包括病情观察、基础护理操作、健康教育等方面的知识和技能。</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社区护理</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社区护理是基础护理学的重要应用领域之一，涉及预防保健、健康教育、康复护理等方面的知识和技能。</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家庭护理</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家庭护理是基础护理学的另一个重要应用领域，涉及家庭环境下的病情观察、基础护理操作等方面的知识和技能。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基础护理学的应用领域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基础护理学基础知识</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理解人体结构与功能的基础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体解剖学是研究人体形态、结构和功能的基础学科，对于护理人员来说，掌握人体解剖学知识是正确执行护理操作的前提。了解人体各系统、器官的形态、位置和功能，有助于更好地理解疾病的发生、发展和转归，从而更好地进行护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人体解剖学基础知识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认识人体正常生理功能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理学是研究人体正常生理功能和机制的学科，对于护理人员来说，掌握生理学知识是评估病人状况、协助医生诊断和治疗的基础。了解人体各系统的正常生理功能和调节机制，有助于及时发现病人的异常生理变化，采取相应的护理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生理学基础知识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理解疾病发生、发展和转归的规律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病理学是研究疾病发生、发展和转归规律的学科，对于护理人员来说，掌握病理学知识是评估病人病情、协助医生制定治疗方案的基础。了解常见疾病的病理变化和转归过程，有助于及时发现病人的异常表现，采取相应的护理措施。</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病理学基础知识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掌握药物作用机制和用药原则</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物学是研究药物作用机制和用药原则的学科，对于护理人员来说，掌握药物学知识是协助医生制定药物治疗方案、正确执行医嘱的基础。了解各类药物的适应症、不良反应和用药注意事项，有助于确保病人用药安全有效。</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药物学基础知识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基础护理技能</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及时发现病情变化，准确记录护理过程。</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基础护理技能中，病情观察与记录是至关重要的环节。护士需要密切观察患者的生命体征、病情状况和自身认知情况，及时发现异常情况并采取相应措施。同时，应准确记录患者的病情变化、护理措施及效果，为医生提供详实的诊疗依据。</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患者病情观察与记录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https://d.book118.com/225121030240011101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2024-09-10T06:32:28.980</cp:lastPrinted>
  <dcterms:created xsi:type="dcterms:W3CDTF">2024-09-09T22:32:29Z</dcterms:created>
  <dcterms:modified xsi:type="dcterms:W3CDTF">2024-09-09T22:32:30Z</dcterms:modified>
</cp:coreProperties>
</file>