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3A488-99FB-4890-B252-38E838921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9398A-0E0C-4D5E-9B78-92CD0B39D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DC131-5443-4559-B8AD-21375FFEC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D1ABD-C5A5-4202-A818-768A41D44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232AE7-37C7-4721-9230-A7DA910CF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FA255F-0BBF-4590-A0BE-037464424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521BED-6F2C-45E0-836D-53C02D43F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85763-A088-454E-815F-5B7B904A7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42BB7-9FBF-45BF-9BDE-C28D87139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FBDA3-AEC0-4D77-A4CC-54E6CC335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2FEDA-ADD9-4BB6-A1AB-5459E755E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2300231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学科教育培训行业现状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91" r="200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学科教育培训行业是指针对学科知识进行系统化教育和培训的行业，主要服务于中小学生和大学生，以提高其学科知识和应试能力为目标。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学科教育培训行业可以根据服务对象、课程内容和培训形式等进行分类，如中小学学科辅导、考研培训、语言培训等。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学科教育培训行业起源于中国古代的私塾和书院，随着社会的发展和教育的需要，逐渐演变为现代的学科教育培训机构。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近年来，随着教育市场的不断扩大和家长对教育质量的关注度提高，学科教育培训行业得到了快速发展，新兴的技术和模式也不断涌现。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行业规模与市场结构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根据相关数据，学科教育培训行业的市场规模不断扩大，涉及的学生数量庞大，且呈逐年增长趋势。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学科教育培训行业的市场结构较为分散，既有传统的教育培训机构，也有新兴的在线教育平台。同时，行业内还存在大量的个体教师和家庭教师等。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大型连锁培训机构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如新东方、学而思等，拥有品牌优势和规模效应，市场份额较高。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中小型培训机构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数量众多，但市场份额相对较小，特色和差异化是其主要竞争优势。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线上教育培训机构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借助互联网技术，提供便捷的学习方式和灵活的学习时间，逐渐受到市场青睐。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公立学校和教育部门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提供基础学科教育和素质教育，是学科教育培训市场的重要参与者。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市场竞争者类型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高度竞争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价格竞争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品牌竞争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市场竞争程度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学科教育培训市场竞争激烈，各类机构数量众多，品牌和教学质量成为竞争的关键因素。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机构通过课程设置、教师资源、教学方法等差异化手段，寻求市场突破和竞争优势。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在低端市场，价格成为竞争的重要手段，但价格战容易引发恶性竞争和降低服务质量。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品牌知名度和口碑逐渐成为市场竞争力的重要体现，机构通过品牌建设提升市场地位。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机构通过降低课程价格吸引学员，但低价可能牺牲教学质量和服务质量。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非价格竞争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机构通过提高教学质量、提供特色课程、加强师资培训、优化学习体验等非价格手段，提升市场竞争力。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价格竞争与非价格竞争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95" b="141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14" r="51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技术创新驱动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人工智能在教育中的应用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人工智能技术为学科教育培训提供了个性化推荐、智能评估等功能，提高了教学效率和学习效果。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在线教育普及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随着互联网技术的发展，学科教育培训逐渐向线上转移，为学生提供了更加便捷的学习方式。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虚拟现实与增强现实技术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这些技术为学科教育培训带来了沉浸式学习体验，有助于提高学生的学习兴趣和参与度。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个性化教育需求推动教育机构提供定制化的课程和学习计划，以满足不同学生的发展需求。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个性化教育需求也促使教育机构采用数据分析和人工智能等技术，以更好地了解学生的学习情况和需求。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88" r="28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483" r="748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152" b="215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家长和学生对于个性化教育的需求日益增长，要求学科教育培训更加关注学生的个体差异和需求。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个性化教育需求增长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https://d.book118.com/225123002313011104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2024-09-14T18:04:57.938</cp:lastPrinted>
  <dcterms:created xsi:type="dcterms:W3CDTF">2024-09-14T10:04:57Z</dcterms:created>
  <dcterms:modified xsi:type="dcterms:W3CDTF">2024-09-14T10:05:00Z</dcterms:modified>
</cp:coreProperties>
</file>