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6697B-99A2-420F-A7FA-6272F8C80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FECA7-4D4B-4D80-8EF8-0949D53F1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88AC3-8ACB-4A39-BB56-0720759FC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B68F4-8293-4FB5-962A-94F00AD8B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44E3F-2697-4EC8-9FBD-FD64CBA14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4277D5-AE1F-4B8F-B4C1-963437326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286AD7-146D-49E7-AB79-384D6921E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94AF8-91F5-4A99-A824-B0F2661E4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B86CE-1540-4365-BCF9-D62B739F0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A2B72-F4B5-470D-AE98-468363258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17E97-8168-4CDC-BF2A-C6B6A8834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2310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老年常见病护理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老年常见病的症状与护理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老年常见病的康复与护理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老年常见病的营养与护理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老年常见病的心理与社会支持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21" r="303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37" r="300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老年常见病的定义与分类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分类：老年常见病主要分为心血管疾病、代谢性疾病、肿瘤、呼吸系统疾病等几大类。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老年常见病是指随着年龄增长，老年人容易患上的慢性疾病，如高血压、糖尿病、关节炎等。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75" r="321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老年常见病具有高发病率、高死亡率和高致残率的特点，且常常同时伴有多种疾病。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年龄、遗传、生活方式、环境因素等都是影响老年常见病发病的重要因素。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老年常见病的流行病学特点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通过改善生活方式、保持健康饮食、增加运动量等措施，可以有效预防老年常见病的发生。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对于已经患病的老年人，应定期进行检查，按时服药，控制病情的发展，提高生活质量。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老年常见病的预防与控制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老年常见病的症状与护理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心血管疾病是老年人群中常见的疾病之一，其症状包括胸闷、心悸、气短等，护理时应关注饮食调整、适度运动和定期检查。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胸闷、心悸、气短、乏力、呼吸困难等。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保持低盐、低脂、低糖的饮食习惯，适量增加富含优质蛋白质的食物，如鱼、瘦肉等；适度进行有氧运动，如散步、太极拳等；定期进行心电图、心脏彩超等相关检查，及时发现并处理心血管问题。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呼吸系统疾病也是老年人常见的疾病，其症状包括咳嗽、咳痰、气喘等，护理时应注重室内空气质量、保暖和呼吸道通畅。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咳嗽、咳痰、气喘、呼吸困难、胸闷等。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保持室内空气流通，定期开窗通风；注意保暖，避免感冒和感染；鼓励患者多饮水，保持呼吸道湿润；对于气喘患者，可使用吸入剂等药物缓解症状；定期进行肺功能检查，及时发现并处理呼吸系统问题。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消化系统疾病在老年人群中较为常见，症状包括食欲不振、腹胀、腹泻等，护理时应注重饮食调整和及时就医。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食欲不振、腹胀、腹泻、便秘、腹痛等。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饮食卫生，避免食用生冷、油腻、刺激性食物；鼓励患者少量多餐，避免暴饮暴食；对于便秘患者，可适当增加膳食纤维的摄入；对于腹泻患者，应及时补充水分和电解质；如有疑虑或症状持续加重，应及时就医检查和治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神经系统疾病在老年人群中较为常见，症状包括记忆力下降、认知障碍、肢体麻木等，护理时应注重心理支持和认知训练。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记忆力下降、认知障碍、肢体麻木、头晕、平衡障碍等。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舒适的生活环境，减少意外伤害的风险；鼓励患者进行认知训练，如读书、看报、打牌等；与患者多交流，给予心理支持和安慰；对于肢体麻木的患者，可进行适当的按摩和康复训练；定期进行神经系统相关检查，及时发现并处理神经系统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老年常见病的康复与护理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https://d.book118.com/225123100023011101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2024-09-09T08:59:33.773</cp:lastPrinted>
  <dcterms:created xsi:type="dcterms:W3CDTF">2024-09-09T00:59:33Z</dcterms:created>
  <dcterms:modified xsi:type="dcterms:W3CDTF">2024-09-09T00:59:35Z</dcterms:modified>
</cp:coreProperties>
</file>