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77D56-1E12-4870-9B4B-5500A52E5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88360-A813-4AE9-87F8-E93ABFF80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14E60-1481-4514-9585-86246B72C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4515D-0706-4A3A-AB50-4578F92F1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974FC6-22E6-4490-9392-40B33E390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A9AD0C-5789-4A18-B85D-D5E95A6B1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D7AC1D-8530-4081-9591-5EE5B7EB8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349EC-AE77-47AF-8285-50C83C9D1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3AC53-7E3E-4447-A33D-9ED2E60DD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621B8-2561-4BB9-B1B2-9086B1BD4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35499-F732-482F-B0CF-71E8858A1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23302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气胸的专科护理PPT学习\n## 1.气胸的基本概念与病因\n### 1.1气胸的定义与分类\n### 1.2气胸的病因及发病机制\n### 1.3气胸的临床症状与体征\n## 2.气胸的诊断与治疗方法\n### 2.1气胸的诊断方法\n### 2.2气胸的治疗方法\n### 2.3气胸的并发症与预防\n## 3.气胸的专科护理概述\n### 3.1气胸专科护理的重要性\n### 3.2气胸专科护理的目标与内容\n### 3.3气胸专科护理的实施与评估\n## 4.气胸的护理措施与案例分析\n### 4.1气胸的护理措施\n### 4.2气胸的案例分析\n### 4.3气胸护理的实践经验与教训\n## 5.气胸患者的教育与指导\n### 5.1气胸患者的健康教育\n### 5.2气胸患者的康复指导\n### 5.3气胸患者的心理支持与沟通\n## 6.气胸专科护理的未来展望\n### 6.1气胸专科护理的发展趋势\n### 6.2气胸专科护理的创新与实践\n### 6.3气胸专科护理的未来挑战与机遇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气胸的专科护理PPT学习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气胸的基本概念与病因</a:t>
            </a:r>
            <a:endParaRPr/>
          </a:p>
        </p:txBody>
      </p:sp>
      <p:sp>
        <p:nvSpPr>
          <p:cNvPr id="11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气胸的定义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气体进入胸膜腔，导致胸膜腔内压力增高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肺组织受压，影响呼吸功能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气胸的分类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自发性气胸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创伤性气胸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人工气胸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1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自发性气胸的病因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肺泡破裂：慢性阻塞性肺疾病、肺大疱等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支气管破裂：支气管炎症、溃疡等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创伤性气胸的病因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外伤：胸部撞击、穿刺等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手术：肺切除术、胸腔镜手术等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人工气胸的病因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医疗操作：胸腔穿刺、引流等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疾病因素：肺气肿、肺纤维化等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刺激性咳嗽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憋气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患侧胸廓饱满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呼吸音减弱或消失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叩诊呈鼓音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心率增快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气胸的诊断与治疗方法</a:t>
            </a:r>
            <a:endParaRPr/>
          </a:p>
        </p:txBody>
      </p:sp>
      <p:sp>
        <p:nvSpPr>
          <p:cNvPr id="25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5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症状与体征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endParaRPr/>
              </a:p>
            </p:txBody>
          </p:sp>
        </p:grpSp>
        <p:grpSp>
          <p:nvGrpSpPr>
            <p:cNvPr id="25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X线胸片：气胸线、肺压缩征等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CT扫描：肺组织受压程度、胸膜腔气体分布等</a:t>
                </a:r>
                <a:endParaRPr/>
              </a:p>
            </p:txBody>
          </p:sp>
        </p:grpSp>
        <p:grpSp>
          <p:nvGrpSpPr>
            <p:cNvPr id="26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6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动脉血气分析：氧分压降低、二氧化碳分压升高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血常规：白细胞计数增高</a:t>
                </a:r>
                <a:endParaRPr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卧床休息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高流量吸氧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止痛药物</a:t>
                </a:r>
                <a:endParaRPr/>
              </a:p>
            </p:txBody>
          </p:sp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保守治疗</a:t>
                </a:r>
                <a:endParaRPr/>
              </a:p>
            </p:txBody>
          </p:sp>
        </p:grpSp>
        <p:grpSp>
          <p:nvGrpSpPr>
            <p:cNvPr id="27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胸腔穿刺排气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胸腔闭式引流</a:t>
                </a:r>
                <a:endParaRPr/>
              </a:p>
            </p:txBody>
          </p:sp>
          <p:sp>
            <p:nvSpPr>
              <p:cNvPr id="2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排气治疗</a:t>
                </a:r>
                <a:endParaRPr/>
              </a:p>
            </p:txBody>
          </p:sp>
        </p:grpSp>
        <p:grpSp>
          <p:nvGrpSpPr>
            <p:cNvPr id="27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肺大疱切除术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肺气肿减容术</a:t>
                </a:r>
                <a:endParaRPr/>
              </a:p>
            </p:txBody>
          </p:sp>
          <p:sp>
            <p:nvSpPr>
              <p:cNvPr id="27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</a:t>
                </a:r>
                <a:endParaRPr/>
              </a:p>
            </p:txBody>
          </p:sp>
        </p:grpSp>
      </p:grpSp>
      <p:pic>
        <p:nvPicPr>
          <p:cNvPr id="27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气胸的治疗方法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胸腔积液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气胸复发</a:t>
                </a:r>
                <a:endParaRPr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控制原发病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避免剧烈运动</a:t>
                </a:r>
                <a:endParaRPr/>
              </a:p>
            </p:txBody>
          </p:sp>
          <p:sp>
            <p:nvSpPr>
              <p:cNvPr id="2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气胸的并发症与预防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气胸的专科护理概述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气胸专科护理的重要性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促进康复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降低复发率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及时发现和处理病情变化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定期随访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气胸专科护理的目标与内容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/>
              </a:p>
            </p:txBody>
          </p:sp>
          <p:pic>
            <p:nvPicPr>
              <p:cNvPr id="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病情的观察与评估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治疗措施的落实与调整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患者的教育与指导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endParaRPr/>
              </a:p>
            </p:txBody>
          </p:sp>
          <p:sp>
            <p:nvSpPr>
              <p:cNvPr id="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定期评估效果</a:t>
                </a:r>
                <a:endParaRPr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endParaRPr/>
              </a:p>
            </p:txBody>
          </p:sp>
          <p:sp>
            <p:nvSpPr>
              <p:cNvPr id="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胸痛缓解情况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肺功能恢复</a:t>
                </a:r>
                <a:endParaRPr/>
              </a:p>
            </p:txBody>
          </p:sp>
          <p:sp>
            <p:nvSpPr>
              <p:cNvPr id="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气胸专科护理的实施与评估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https://d.book118.com/225123302322011111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气胸的专科护理PPT学习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2024-09-17T21:37:23.416</cp:lastPrinted>
  <dcterms:created xsi:type="dcterms:W3CDTF">2024-09-17T13:37:23Z</dcterms:created>
  <dcterms:modified xsi:type="dcterms:W3CDTF">2024-09-17T13:37:25Z</dcterms:modified>
</cp:coreProperties>
</file>