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6E92B-F192-49D5-B793-27036B496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33BE2-04BC-422E-A97A-FEC7DD904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75A58-9B47-4597-B315-048068C86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D3230-1040-40A7-B75E-1B3978E5F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F7AB28-D765-4DBA-94D6-96A05DE81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55250-CC73-4E00-A879-9B402061D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0A51F1-40E5-48A0-8E02-69D7A7EC4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1D9E3-B3C4-4F40-B148-6C8CFEE0B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02661-5633-482A-B6E0-B856FCCAD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DA6C2-E2B7-4642-8CEE-02E70F8EE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A2C3D-54BC-4BC7-A327-80EE4A5DA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2413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LNG动力船舶发展现状与趋势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LNG动力船舶市场现状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LNG动力船舶技术发展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国内外LNG动力船舶政策与法规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环保压力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随着全球环保意识的提高，传统燃油船舶排放的硫氧化物、氮氧化物等污染物受到越来越严格的限制，LNG动力船舶作为一种清洁能源船舶，受到广泛关注。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LNG价格相对稳定，且价格低于传统燃油，使用LNG作为船舶动力可以降低运营成本，提高船舶经济效益。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近年来，LNG存储和运输技术不断取得突破，为LNG动力船舶的发展提供了有力支持。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分析当前LNG动力船舶的市场规模、主要制造商、应用领域等。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LNG动力船舶市场现状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介绍LNG动力船舶在燃料系统、发动机、储罐等方面的最新技术进展。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技术发展动态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概述国际及国内关于LNG动力船舶的政策法规、安全规范及环保标准。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政策法规与标准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预测LNG动力船舶未来的市场需求、技术发展方向以及面临的挑战。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LNG动力船舶市场现状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全球LNG动力船舶数量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截至2023年，全球已有数百艘LNG动力船舶投入运营，其中大部分集中在欧洲和亚洲地区。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分布区域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欧洲地区是全球LNG动力船舶数量最多的地区，其次是亚洲和北美。这些地区对环保要求较高，政府也提供了相应的政策支持和补贴。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全球LNG动力船舶数量及分布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目前，LNG动力船舶主要包括集装箱船、油轮、渡轮、滚装船等。其中，集装箱船和油轮是应用LNG动力最多的船舶类型。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LNG动力船舶主要应用于国际航运和沿海运输。在国际航运方面，欧洲、北美和亚洲之间的主要航线均有LNG动力船舶投入运营。在沿海运输方面，一些国家如挪威、荷兰等已在国内航线上广泛使用LNG动力船舶。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LNG动力船舶类型及应用领域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环保政策推动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随着全球环保意识的提高，各国政府纷纷出台政策限制高硫燃油的使用，推动清洁能源的应用。这使得LNG作为船舶动力来源的需求不断增加。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虽然LNG动力船舶的初期投资较高，但长期使用下来，由于LNG价格相对稳定且低于高硫燃油价格，因此具有较好的经济性优势。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随着LNG储存和运输技术的不断进步，以及发动机技术的不断成熟，LNG动力船舶的续航里程和运营效率不断提高，进一步推动了市场需求。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LNG动力船舶技术发展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25" r="18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采用高压、低温储存技术，确保LNG在船舶上的安全存储。同时，储存罐的绝热性能和耐压性也是关键，以防止燃料蒸发和泄漏。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燃料储存技术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包括LNG加注、气化、调压和输送等环节。船舶需配备专用的加注接口和气化设备，将液态LNG转化为气态供发动机使用。此外，还需设置安全阀、压力表等监控设备以确保系统安全运行。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燃料供应系统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燃料储存与供应系统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双燃料发动机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能够同时使用柴油和LNG作为燃料的发动机。在燃烧过程中，通过调整燃料比例和喷射策略，实现高效、清洁的燃烧。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纯LNG发动机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只使用LNG作为燃料的发动机。其燃烧过程更加环保，但需要解决冷启动、燃料气化等问题。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尾气处理技术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采用选择性催化还原（SCR）或氧化催化转化器（DOC）等技术，降低尾气中的氮氧化物（NOx）和颗粒物（PM）排放。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废气再循环（EGR）技术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将部分废气重新引入发动机气缸，降低燃烧温度和压力，从而减少NOx的生成。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燃油喷射策略优化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通过改进燃油喷射系统，实现燃油的更充分燃烧，降低PM和CO的排放。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排放控制技术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国内外LNG动力船舶政策与法规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https://d.book118.com/225124130011011101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2024-09-09T06:04:08.082</cp:lastPrinted>
  <dcterms:created xsi:type="dcterms:W3CDTF">2024-09-08T22:04:08Z</dcterms:created>
  <dcterms:modified xsi:type="dcterms:W3CDTF">2024-09-08T22:04:10Z</dcterms:modified>
</cp:coreProperties>
</file>