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30D45-CA2D-4B41-A43D-DB1C6768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9A051-60D8-41F3-8864-DB5E87F37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11F71-A475-476F-B621-89B20A5D5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8257B-906A-4C1E-96FD-99C3E02A3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9BD48-526E-4D69-B5BF-79A0C5868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FC342-7CBD-41DC-8247-81D529483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74FAA-EB8B-4D55-8CA5-917E2D6CE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527B7-7418-406F-BCC3-22F3CD5D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6E6F3-B499-4501-81A3-6F740E8C6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4942C-D3D1-4DEA-88C5-4E600B723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4337B-2395-4E7D-89FD-5DB823555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31034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5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安全教育培训课件：常见的安全风险与应对措施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物理安全风险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信息安全风险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通过安全教育培训，使员工认识到安全的重要性，增强安全意识，预防安全事故的发生。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企业必须遵守国家和地方的法律法规，开展安全教育培训是符合法规要求的重要措施。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保障员工生命财产安全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通过培训，使员工掌握应对安全风险的方法和技能，保障员工的生命财产安全。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火灾与爆炸伤害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火源管理不善或易燃易爆物品处理不当可能引发的火灾或爆炸伤害。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高处坠落伤害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在高层建筑或高处作业时可能发生的坠落、跌倒等伤害。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化学伤害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接触有毒有害化学品时可能引起的中毒、腐蚀、爆炸等伤害。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操作机械设备时可能造成的夹击、碰撞、割伤等伤害。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电气伤害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接触带电设备或使用电气设备时可能发生的触电、电弧烧伤等伤害。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常见的安全风险类型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物理安全风险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设备可能因老化、维护不当或使用过度而发生故障，导致生产中断或人员伤亡。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操作人员可能因缺乏培训或疏忽而错误操作设备，引发安全事故。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设备未及时进行保养和维修，可能导致设备故障或性能下降，影响生产安全。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地震、洪水、台风等自然灾害可能导致建筑损坏、人员伤亡和生产中断。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78" r="197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工业生产可能产生有害物质，如废气、废水、废渣等，对环境造成污染。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极端天气事件，如高温、暴雨、冰冻等，可能对生产和人员安全造成影响。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https://d.book118.com/225131034013011124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2024-09-28T04:44:04.667</cp:lastPrinted>
  <dcterms:created xsi:type="dcterms:W3CDTF">2024-09-27T20:44:04Z</dcterms:created>
  <dcterms:modified xsi:type="dcterms:W3CDTF">2024-09-27T20:44:06Z</dcterms:modified>
</cp:coreProperties>
</file>