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B5EA6A-E5F2-4810-A3A0-3C402CCD1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6D9EC-7032-4C88-8496-F404BE9F5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805684-CF9E-41CB-A94D-9EC0760EA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862653-71FA-43E9-BA15-F8CEFBD8E0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7FE21C-E76B-40ED-84C8-0F6D8D031A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8EE477-8B85-491A-86D5-DC3A32B59E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13877D-4930-4AA6-9239-15AE39D611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2AD8E9-2A2B-4E31-A26F-23628ED5EE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493A90-1B22-4262-9F4C-C025E2ED34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F09D03-AA39-49E3-9AA4-3CA644E9C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6792B-DA75-4A40-B3A5-4ED2684E6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1311000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《国际银行业》课件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国际银行业概述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国际银行业务种类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国际银行业监管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国际银行业风险与危机管理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国际银行业发展趋势与挑战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国际银行业概述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80" b="24980"/>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国际银行业是指跨越国界的银行业务活动，包括跨境提供金融服务、跨国经营和国际金融市场参与等。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国际银行业务涉及全球范围内的银行机构，这些机构通过国际网络和分支机构提供各种金融服务，满足跨国企业和个人客户的需求。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国际银行业的定义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扩张阶段</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起步阶段</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调整与整合阶段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国际银行业的发展历程</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国际银行业起源于19世纪中叶，当时欧洲列强在全球范围内扩张殖民地，为了满足跨国贸易和投资的需求，开始出现跨国银行网络。</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20世纪以后，随着全球经济一体化的加速和金融自由化的推动，国际银行业进入快速扩张阶段，银行通过跨国并购、设立分支机构等方式扩大业务范围。</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2008年全球金融危机后，国际银行业面临更加严格的监管和竞争压力，许多银行开始调整战略，优化业务结构，加强风险管理和内部控制。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趋势</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国际银行业的特点与趋势</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国际银行业将朝着更加数字化、智能化、绿色化和可持续化的方向发展。数字化和智能化技术将提高银行的运营效率和客户体验，绿色化和可持续化则有助于银行履行社会责任和应对环境挑战。同时，国际银行业还将面临更加严格的监管和合规要求，需要加强风险管理和内部控制。</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国际银行业具有全球化、网络化、多元化和竞争激烈等特点。全球化使得银行能够为客户提供跨境金融服务，网络化则提高了银行的运营效率和客户覆盖范围，多元化则有助于银行分散风险和增加收入来源。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国际银行业务种类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国际商业银行服务是国际银行业务的重要组成部分，主要包括国际结算、外汇交易、贸易融资等业务。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国际商业银行服务是银行为跨国企业和个人提供的金融服务，包括国际结算、外汇交易、贸易融资等。这些服务有助于跨国企业和个人在全球范围内进行经济活动，促进国际贸易和投资。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国际商业银行服务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844" r="17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国际投资银行业务是国际银行为企业和个人提供的资本市场服务，包括证券承销、并购咨询、债券发行等。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国际投资银行业务是银行为企业和个人在全球范围内提供资本市场服务，如证券承销、并购咨询、债券发行等。这些服务有助于企业进行资本运作，扩大规模和提升市场竞争力。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国际投资银行业务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124" b="21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国际金融市场业务是指银行参与国际金融市场的交易和投资活动，包括外汇市场、股票市场、债券市场等。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国际金融市场业务是银行在国际金融市场中进行交易和投资的活动，如外汇市场、股票市场、债券市场等。这些交易和投资活动有助于银行分散风险、提高收益，并促进全球金融市场的流动性和稳定性。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国际金融市场业务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国际保险业务是银行提供的保险服务，包括国际货物运输保险、国际旅游保险、跨国公司员工福利保险等。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国际保险业务是银行为跨国企业和个人提供的保险服务，包括国际货物运输保险、国际旅游保险、跨国公司员工福利保险等。这些保险服务有助于降低企业和个人的风险，保障其经济利益。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国际保险业务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国际银行业监管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https://d.book118.com/225131100041011104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2024-09-13T20:56:11.190</cp:lastPrinted>
  <dcterms:created xsi:type="dcterms:W3CDTF">2024-09-13T12:56:11Z</dcterms:created>
  <dcterms:modified xsi:type="dcterms:W3CDTF">2024-09-13T12:56:12Z</dcterms:modified>
</cp:coreProperties>
</file>