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7947EAB-4862-49DB-B4EF-3B2AA68699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92B20-6E5D-4E14-A9EA-1EEDDA63D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159DD-3C42-4E34-A609-52804A7F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C8720-EF77-46C4-8D66-8C6AC559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8B361-2190-4564-8C67-2BE712B2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5CFB8-09A7-476E-9908-EA98E453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814E0-FC0D-41F9-BE6F-FC0C5FF34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D5815-40BE-4C52-8FCE-B6E0E358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23BE7-EAF0-4784-BA9D-2A550A840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C034B-E6D2-4026-A1A3-CA6CE062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D862-9E79-4539-BBE4-0DC546FF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27F3A-78EB-47B7-8715-4BE28B9C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87EEA8-5FA7-4735-910A-428D9A5A4C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D64B482-B075-491D-8620-C02F70AF0E0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3113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心理自助修炼助你快乐每一天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心理自助修炼的基础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心理自助修炼的技巧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管理情绪提升幸福感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心理自助修炼助你快乐每一天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心理自助修炼对于提升幸福感和情绪稳定性至关重要。通过学习和实践心理自助方法，人们可以更好地管理自己的情绪和情感状态，从而更加快乐地生活。本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将引导您探索心理自助修炼的奥秘，助您享受每一天的快乐。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维持身心平衡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心理自助修炼意义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每个人都需要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心理自助修炼的益处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提升生活品质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积极影响个人生活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增强心理抗压能力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应对压力焦虑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提升情感稳定性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克服负面情绪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通过修炼获得幸福感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快乐每一天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调整身心状态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缓解焦虑情绪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关注当下感受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心理自助修炼的形式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帮助平静心灵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选择适合自己的方式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根据自身兴趣选择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个人喜好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适应周围环境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合理安排修炼时间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坚持修炼自我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持之以恒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心理自助修炼的基础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意识呼吸练习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意识呼吸练习是一种有效的心理自助修炼方法。通过专注呼吸并深呼吸，有助于调节情绪，减轻焦虑。建议在紧张或焦虑时进行意识呼吸练习，可以在任何场合实践。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冥想练习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冥想练习对心理健康有益处，可以提高注意力、减轻压力和焦虑。初学者可以选择简单易行的冥想方法，每天坚持练习一定时间。建议在早晨或睡前进行冥想，帮助放松身心。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运动对心理健康的影响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持续时间较长，促进心肺功能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有氧运动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增强肌肉力量，提升体态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力量训练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舒缓压力，帮助冥想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善待自己的内心对话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包容自己的情绪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觉察身心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关注身体的感受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观察思绪的起伏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正念练习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理解当下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全神贯注于当前活动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接受并放下过去的烦恼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心理自助修炼效果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学会控制情绪波动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提升个人内在修养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减轻日常生活压力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压力缓解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心理自助修炼的重要性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通过意识呼吸、冥想、运动和正念练习，可以有效提升心理健康水平，增强应对压力和情绪管理的能力。将这些自助修炼方法融入日常生活，有助于快乐每一天。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心理自助修炼的技巧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心理自助修炼的难点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在心理自助修炼过程中，可能会遇到各种困难和挑战，比如情绪波动、自我怀疑等。要克服这些困难，建议意识到问题所在并寻找解决方法。坚持修炼，每一步都是成长的开始。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制定个人心理自助计划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明确修炼的目的和期待效果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列出具体的修炼步骤和时间表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定期检查计划执行情况，做出调整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记录修炼过程中的感受和收获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https://d.book118.com/225131134014011130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心理自助修炼助你快乐每一天</vt:lpstr>
      <vt:lpstr>目录</vt:lpstr>
      <vt:lpstr>第一章 简介</vt:lpstr>
      <vt:lpstr> </vt:lpstr>
      <vt:lpstr>心理健康概念</vt:lpstr>
      <vt:lpstr>心理自助修炼的益处</vt:lpstr>
      <vt:lpstr>心理自助修炼的形式</vt:lpstr>
      <vt:lpstr>选择适合自己的方式</vt:lpstr>
      <vt:lpstr>第2章 心理自助修炼的基础</vt:lpstr>
      <vt:lpstr>意识呼吸练习</vt:lpstr>
      <vt:lpstr> </vt:lpstr>
      <vt:lpstr>运动对心理健康的影响</vt:lpstr>
      <vt:lpstr>正念练习</vt:lpstr>
      <vt:lpstr>心理自助修炼效果</vt:lpstr>
      <vt:lpstr>心理自助修炼的重要性</vt:lpstr>
      <vt:lpstr>第3章 心理自助修炼的技巧</vt:lpstr>
      <vt:lpstr> </vt:lpstr>
      <vt:lpstr>制定个人心理自助计划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2024-09-29T15:11:49.679</cp:lastPrinted>
  <dcterms:created xsi:type="dcterms:W3CDTF">2024-09-29T07:11:49Z</dcterms:created>
  <dcterms:modified xsi:type="dcterms:W3CDTF">2024-09-29T07:11:51Z</dcterms:modified>
</cp:coreProperties>
</file>