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6E9ED-7307-47E7-9F1D-FC8073E6D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94FA2-1AF8-47E0-B83A-41B8EC4BC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86584-6063-434E-841D-B111FE88C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DC8A64-2F0F-47E3-8945-9FB2405A9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DF5BBE-BB87-41E4-967C-DDE5C0D57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452864-D69E-433B-807F-4D8A895CD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0E21DB-DAD6-47CB-AE77-7CE6F4FCE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A49C34-CE9C-4065-94CC-A82EB4596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528D2C-AF9A-41BD-B95E-F463D4AE4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421AA-9246-4FF7-9C37-931E9CBA4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5BC93-C437-460F-80C9-0263E35A5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1313230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心理危机评估与职场冲突处理的培训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职场冲突处理概述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心理危机评估与职场冲突处理的关系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心理危机评估与职场冲突处理的实践应用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提升员工心理危机意识和评估能力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当前社会心理危机事件频发，员工需要具备相应的心理危机意识和评估能力，以更好地应对可能出现的危机事件。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促进职场和谐，减少冲突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职场冲突是影响员工工作效率和心理健康的重要因素之一，通过培训可以帮助员工更好地处理职场冲突，促进职场和谐。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介绍心理危机的概念、类型、评估方法和应对策略，帮助员工全面了解心理危机评估的相关知识。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心理危机评估知识与技能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讲解职场冲突的原因、类型和处理方法，通过案例分析和角色扮演等方式，提高员工处理职场冲突的能力。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职场冲突处理技巧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教授情绪管理和压力应对的方法和技巧，帮助员工更好地管理自己的情绪和应对工作中的压力。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情绪管理与压力应对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强化团队协作意识，提高沟通技巧，促进员工之间的良好合作和沟通。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团队协作与沟通技巧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心理危机是指个体在面临重大问题或突然遭受重大打击时，由于无法有效应对而产生的心理失衡状态。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可分为发展性危机、境遇性危机和存在性危机三种类型。发展性危机是指个体在正常成长和发展过程中遇到的挑战和困难；境遇性危机是指由外部事件或环境引起的心理失衡；存在性危机则是指个体对生命意义、价值和目标的思考和探索中产生的困惑和不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心理危机的定义和类型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心理危机评估是识别和处理心理危机的关键步骤，能够帮助个体及时获得必要的支持和帮助，防止危机进一步恶化或导致不良后果。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通过心理危机评估，可以了解个体的心理状态和需求，为制定个性化的干预计划提供依据；同时，评估结果还可以为相关机构或组织提供决策参考，促进心理健康服务的针对性和有效性。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通过访谈、观察、心理测验等方式收集个体的相关信息，包括个人背景、家庭情况、社会支持等。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与个体建立信任关系，使其愿意分享自己的经历和感受。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根据收集到的信息，对个体的心理危机风险进行评估，确定其是否存在心理危机及其严重程度。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跟踪与反馈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对个体进行定期跟踪和反馈，了解其心理状况的变化和干预效果，及时调整干预计划。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制定干预计划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根据评估结果，制定个性化的干预计划，包括提供心理支持、建议寻求专业帮助、制定应对策略等。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心理危机评估的流程和步骤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职场冲突处理概述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职场冲突是指在工作场所中，由于各种原因导致的不同个体或群体之间的对立和矛盾。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职场冲突可分为人际冲突、任务冲突和过程冲突三种类型。人际冲突主要涉及人际关系问题，任务冲突关注工作任务的差异和分歧，过程冲突则是关于工作流程和方法的争议。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职场冲突的定义和类型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职场冲突处理对于维护良好的工作环境、促进团队协作和提高工作效率具有重要意义。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通过有效的冲突处理，可以化解矛盾、增进理解、达成共识，进而提升个人和组织的绩效。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职场冲突处理的重要性和意义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https://d.book118.com/225131323004011103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2024-09-12T04:31:27.157</cp:lastPrinted>
  <dcterms:created xsi:type="dcterms:W3CDTF">2024-09-11T20:31:27Z</dcterms:created>
  <dcterms:modified xsi:type="dcterms:W3CDTF">2024-09-11T20:31:29Z</dcterms:modified>
</cp:coreProperties>
</file>