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994A09-9D14-47AB-A970-02912FA07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3E40CC-A525-488D-9AB6-C06D1B01B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C5ECE2-AD2D-4A33-9558-515E7B696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B3E810-8579-49B4-97A6-AB8007A56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835B58-D231-4DE4-960F-69D1C1153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ECF0F4-0F36-48A7-A8E9-8744AAF5B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7076BA-DF0B-46AC-BDC8-A08D3E15E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2576E5-0004-4C9C-B03A-6C0EBFC20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9FBC01-7649-4B64-BE7A-85DE02DE5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E6F10-105A-4FF7-A7FC-618A1615B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D10436-EE18-4AE7-A6B8-E7C569A4C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132130123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保险知识续期服务技巧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续期服务概述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保险产品知识更新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客户关系维护策略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团队协作与内部沟通优化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数据分析在续期服务中应用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续期服务概述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续期服务是指在保险合同到期前，保险公司向客户提供的一系列服务，以确保客户能够顺利续保并维持保险保障。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对于保险公司而言，续期服务是维护客户关系、提升客户满意度和忠诚度的重要环节；对于客户而言，续期服务能够确保其在持续获得保险保障的同时，享受到更加便捷、专业的服务。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续期服务定义与重要性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续期服务目标及原则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确保客户在保险合同到期前能够顺利续保。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提升客户满意度和忠诚度，促进客户留存和增值。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保险公司应主动与客户联系，提醒其续保并提供相关服务。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续期服务人员应具备专业的保险知识和服务技能，确保为客户提供准确、专业的服务。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保险公司应提供多种续保方式和服务渠道，以满足客户的不同需求。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续期服务目标及原则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通过对客户的年龄、职业、收入、家庭状况等方面的分析，了解客户对保险保障的需求和期望。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根据客户需求分析的结果，为客户提供个性化的保险方案和服务，确保客户的需求得到满足。同时，针对不同客户群体，制定相应的服务策略和措施，提高服务的针对性和有效性。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客户需求分析与定位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保险产品知识更新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具有保障和投资双重功能，如万能险、分红险等。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投资型保险产品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针对个人健康风险设计的保险产品，如重疾险、医疗险等。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健康险产品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基于互联网技术进行销售、核保和理赔的保险产品，具有便捷、快速的特点。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互联网保险产品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新型保险产品介绍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保险法修订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对保险合同成立、生效、履行等方面进行了明确规定，加强了保险消费者权益保护。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监管政策调整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针对保险市场乱象和风险点，监管部门出台了一系列政策措施，规范市场秩序。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税收政策变化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国家对保险业的税收政策进行了调整，对保险公司和保险消费者产生了一定影响。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政策法规变动对保险影响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为了在竞争中脱颖而出，保险公司不断提升服务质量，包括售前咨询、售中服务和售后服务等方面。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保险公司数量增加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随着市场准入门槛的降低，越来越多的保险公司进入市场，加剧了市场竞争。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产品同质化严重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许多保险公司的产品具有相似性，缺乏创新和差异化，导致市场竞争激烈。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市场竞争态势分析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沟通技巧提升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在与客户沟通时，保持专注，通过点头、微笑等方式展现关注，鼓励客户表达更多信息。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确认理解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在客户陈述后，用自己的话复述客户的核心观点，确保准确理解客户需求。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使用简洁明了的语言，避免专业术语和复杂的词汇，确保信息易于理解。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有效倾听与表达能力培养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208" r="172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表达关心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在与客户交流时，适时表达对客户的关心和关注，让客户感受到温暖。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同理心回应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站在客户的角度思考问题，对客户的情绪和感受表示理解，建立共鸣。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积极情绪感染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保持积极、乐观的态度，通过自身的情绪去影响和感染客户，营造轻松愉快的沟通氛围。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情感关怀与同理心运用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https://d.book118.com/225132130123011102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2024-09-11T07:07:40.329</cp:lastPrinted>
  <dcterms:created xsi:type="dcterms:W3CDTF">2024-09-10T23:07:40Z</dcterms:created>
  <dcterms:modified xsi:type="dcterms:W3CDTF">2024-09-10T23:07:42Z</dcterms:modified>
</cp:coreProperties>
</file>