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D8087-C9DC-4B51-AD05-673BF5B3B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F27EF-C2E5-49B9-BBD1-2FD064DAC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F8A3F-9B31-44D8-967C-581C0D494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C5663D-F84D-45F9-82F9-7AA913F5F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176A01-DF22-404B-98C1-4D1FBDFC6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BA5856-AFCB-462E-AAE8-723FFFCDB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88C312-926E-4CE9-834D-DEA12D237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C7847-58FB-4079-9A63-1CA72AD50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3CF84-9F90-4F3C-8F17-6F851F85F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322E2-B17C-4084-B532-C19820655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95BF1-DB2E-46EE-AF9B-22D524CA5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14002402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小儿肥胖护理查房PPT课件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小儿肥胖概述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小儿肥胖护理的重要性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小儿肥胖护理方法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小儿肥胖护理案例分享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小儿肥胖护理的挑战与展望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小儿肥胖概述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750" r="10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小儿肥胖是指体重超过同性别、同身高体重正常参考值上限20%的状态。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单纯性肥胖和继发性肥胖。单纯性肥胖是由于摄入能量超过消耗，导致体重增加；继发性肥胖是由于某些内分泌、代谢、遗传等基础疾病引起的肥胖。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肥胖可能导致心血管疾病、糖尿病、高血压等慢性疾病的风险增加。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00" r="13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083" r="90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肥胖可能影响孩子的自尊心、自信心，导致自卑、抑郁等心理问题。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肥胖可能影响孩子的社交能力，导致被孤立、排斥等问题。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肥胖的危害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35" r="2763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878" r="1387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539" r="1253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肥胖的成因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过度喂养、过度依赖高热量食品等。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缺乏足够的户外活动和运动，导致能量消耗不足。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肥胖有一定的遗传倾向，家族中有肥胖史的孩子更容易发生肥胖。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如内分泌失调、慢性疾病等也可能导致肥胖。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不良饮食习惯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缺乏运动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小儿肥胖护理的重要性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083" r="1408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肥胖可能导致多种并发症，如心血管疾病、糖尿病等，早期护理干预有助于预防这些并发症的发生。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控制体重增长，减轻肥胖程度，可以降低并发症的风险。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通过合理的饮食和运动，改善生活习惯，可以有效预防小儿肥胖相关并发症。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肥胖可能导致儿童自卑、抑郁等心理问题，影响生活质量。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通过有效的护理干预，帮助孩子建立健康的生活习惯，提高自信心和生活质量。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9439" b="2943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9775" b="2977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减轻肥胖对日常生活的影响，如运动、学习和社交等方面。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0142" b="30142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83" r="108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小儿肥胖可能导致内分泌紊乱，影响生长发育。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合理的饮食和运动有助于促进小儿正常生长发育。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通过控制体重增长，避免过度肥胖，可以保障孩子的正常生长发育。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促进生长发育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小儿肥胖护理方法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https://d.book118.com/225140024021011034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2024-08-29T11:19:19.475</cp:lastPrinted>
  <dcterms:created xsi:type="dcterms:W3CDTF">2024-08-29T03:19:19Z</dcterms:created>
  <dcterms:modified xsi:type="dcterms:W3CDTF">2024-08-29T03:19:21Z</dcterms:modified>
</cp:coreProperties>
</file>