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2E6361-A969-43B5-9144-18DCF108E1EB}" type="datetimeFigureOut">
              <a:rPr lang="zh-CN" altLang="en-US" smtClean="0"/>
              <a:t>2024/1/31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448BE7-F6A7-462D-B111-0D738BF4D12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88815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448BE7-F6A7-462D-B111-0D738BF4D124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499499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448BE7-F6A7-462D-B111-0D738BF4D124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280232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448BE7-F6A7-462D-B111-0D738BF4D124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619868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448BE7-F6A7-462D-B111-0D738BF4D124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856077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448BE7-F6A7-462D-B111-0D738BF4D124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14581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448BE7-F6A7-462D-B111-0D738BF4D124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45759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448BE7-F6A7-462D-B111-0D738BF4D124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137284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448BE7-F6A7-462D-B111-0D738BF4D124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179076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448BE7-F6A7-462D-B111-0D738BF4D124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854319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448BE7-F6A7-462D-B111-0D738BF4D124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38677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448BE7-F6A7-462D-B111-0D738BF4D124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591675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448BE7-F6A7-462D-B111-0D738BF4D124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296353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448BE7-F6A7-462D-B111-0D738BF4D124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23645262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DB235-0F4B-4511-BD60-1B8724D31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D3358-BFEC-4E32-AB98-F510B1F2C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0F769-9124-437D-BB39-A78E1FEC1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C5065-A93A-46A5-95BF-97A74E9E5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8BABC1-E399-4E38-9631-8CE914100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604DE3-9F07-400B-988B-CD47CE193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F6D4FC-E5C8-4F81-A9AC-A4E4FA4EB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9AC2E-7237-4737-8D80-93040898C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D9F45-5F0B-4AD6-A5A3-6408F66B2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BE58F-B21B-4A07-B729-2464DCB88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AE12A-786A-419F-9960-C27F615C8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4023201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创造与领导力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创造力与领导力的关系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如何在领导中发挥创造力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如何在创造中展现领导力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创造力与领导力的实践案例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创造力概述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b="-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创造力是指个体或团队在特定领域内，通过思考、想象、实践等方式，产生新颖、独特且有价值的观点、解决方案或作品的能力。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创造力具有独特性、新颖性、价值性、灵活性和风险性等特点。它需要突破常规思维，勇于尝试未知领域，追求创新和变革。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创造力的定义与特点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创造力的特点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创造力的定义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 amt="70000"/>
          </a:blip>
          <a:srcRect r="-1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创造力是推动社会进步和科技发展的重要动力，它促使人们不断追求新的理念、技术和解决方案，以满足不断变化的需求和挑战。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在快速变化的市场环境中，创造力是企业保持竞争优势的关键。具备创造力的企业能够不断推出新产品、新服务和新策略，以应对市场变化和客户需求。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创造力对于个人成长和发展也具有重要意义。具备创造力的个人能够不断拓展自己的思维边界，提升解决问题的能力，实现自我价值和成就。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激发好奇心与探索欲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保持对未知事物的好奇心和探索欲是培养创造力的基础。通过广泛阅读、观察和实践等方式，不断拓展自己的知识面和视野。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创新思维是创造力的核心。要培养创新思维，需要打破常规思维束缚，勇于尝试新的思路和方法，鼓励多样化的观点和解决方案。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提供支持与资源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为个体或团队提供充分的支持与资源是培养创造力的保障。这包括提供宽松的环境、鼓励创新的制度、必要的资金和技术支持等。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培养跨学科思维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跨学科思维有助于将不同领域的知识和方法相互融合，产生新的创意和解决方案。因此，要鼓励个体或团队具备跨学科思维，学会从不同角度看待问题并寻求创新性的解决路径。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创造力的培养与提升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领导力是一种能力，它使得领导者能够引导和激励团队成员，共同实现组织目标。领导力涉及到决策、沟通、协调、激励等多个方面。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领导者能够通过自身言行影响团队成员，激发他们的积极性和创造力。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领导者需要具备敏锐的洞察力和判断力，能够在复杂环境中做出正确决策。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领导者需要与团队成员保持密切沟通，确保信息的畅通和准确传递。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领导者需要善于协调团队成员之间的关系，促进团队协作。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决策力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b="-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r="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b="-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实现组织目标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领导力是组织实现目标的关键因素之一。优秀的领导者能够带领团队克服各种困难和挑战，实现组织的长远发展。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提升团队士气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领导者通过激励和关怀，能够提升团队成员的士气和归属感，从而提高团队的整体绩效。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培养人才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领导者不仅关注当前任务的完成，还注重团队成员的成长和发展。他们通过提供培训和支持，帮助团队成员提升能力和实现个人价值。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r="-49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领导者需要深入了解自己的优点和不足，从而找到适合自己的领导风格和方法。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通过参加培训课程、阅读相关书籍、观察优秀领导者的行为等方式，不断提升自己的领导力水平。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学习与实践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领导者需要定期对自己的领导行为进行反思和总结，找出存在的问题并进行改进。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领导者应该保持开放心态，接受来自团队成员和其他利益相关者的反馈和建议，以便更好地调整自己的领导方式。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接受反馈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领导力的培养与提升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创造力与领导力的关系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创造力能够激发领导者产生新的想法和解决方案，从而推动组织不断创新和进步。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团队氛围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5"/>
          <a:srcRect r="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具备创造力的领导者在决策时能够考虑更多可能性，提高决策的全面性和准确性。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创造力有助于领导者打造开放、包容、鼓励创新的团队氛围，激发团队成员的积极性和创造力。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创造力对领导力的促进作用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领导者可以为创造力的发挥提供必要的资源支持，如资金、人力、时间等。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领导者应该鼓励团队成员提出新想法和新方案，即使这些想法最初看起来并不成熟或可行。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b="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创新过程中难免会遇到失败和挫折，领导者应该给予团队成员足够的容忍和支持，让他们从失败中学习和成长。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容忍失败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领导力对创造力的支持作用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https://d.book118.com/225140232010011124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Microsoft Yahei</vt:lpstr>
      <vt:lpstr>等线 Light</vt:lpstr>
      <vt:lpstr>等线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2024-09-28T02:54:05.360</cp:lastPrinted>
  <dcterms:created xsi:type="dcterms:W3CDTF">2024-09-27T18:54:05Z</dcterms:created>
  <dcterms:modified xsi:type="dcterms:W3CDTF">2024-09-27T18:54:07Z</dcterms:modified>
</cp:coreProperties>
</file>