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5392FB-8731-462A-B4EE-05C37EF8B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C8F1B0-42FE-47FF-9B24-713000EE2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D32C41-13A6-4E88-9C58-D429AF294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D83C44-D60D-420E-90A5-3DEDACA28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1EE521-F5D7-49E9-BB13-56EB67F49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A8FBFF-A82D-4D62-9113-234353211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310730-6D0E-44C0-9E8A-D7EBA7EC5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EA8234-6A66-4E59-9358-32CFC5F4D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EC44B2-FE84-4638-B510-33925E325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7E482B-0D77-459F-9B0E-87BEB4FC0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B4B41B-A537-44E7-A5BC-FE9442F9D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14034130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ADAMS的简单教程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ADAMS软件概述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模型建立与导入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约束与驱动定义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仿真分析与结果输出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高级功能介绍与案例展示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总结回顾与拓展学习资源推荐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ADAMS软件概述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软件背景及发展历程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ADAMS（Automated Dynamic Analysis of Mechanical Systems）是一款广泛应用于机械系统动力学分析的软件，起源于20世纪70年代。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随着计算机技术的进步和仿真需求的增长，ADAMS不断发展和完善，从最初的简单模型分析到复杂的多体动力学仿真，逐渐成为行业内的标准工具。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ADAMS提供了丰富的功能，包括多体动力学建模、求解、后处理以及优化等，支持刚体和柔性体的仿真分析。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ADAMS广泛应用于航空航天、汽车、机器人、工程机械等领域，用于预测和评估机械系统的性能、稳定性和安全性。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主要功能与应用领域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主要功能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操作界面与基本设置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ADAMS的操作界面直观友好，主要包括菜单栏、工具栏、模型树、属性窗口和图形窗口等部分。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操作界面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在使用ADAMS进行仿真分析前，需要进行一些基本设置，如单位制选择、重力设置、求解器参数设置等。这些设置可以根据实际需求进行调整，以确保仿真的准确性和效率。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基本设置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模型建立与导入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启动ADAMS软件，进入主界面。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打开ADAMS软件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选择新建模型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设置模型名称和保存路径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创建模型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在主界面中选择“File”菜单，然后选择“New Model”选项。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在弹出的对话框中输入模型名称和保存路径，然后点击“OK”按钮。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在ADAMS的建模环境中，使用各种工具创建所需的机械系统模型。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创建新模型方法及步骤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完成导入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点击“Finish”按钮完成导入操作。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调整导入设置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根据需要对导入设置进行调整，如单位转换、合并重复实体等。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选择文件并导入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在弹出的文件选择对话框中选择要导入的文件，然后点击“OK”按钮。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选择导入功能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在主界面中选择“File”菜单，然后选择“Import”选项。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选择文件类型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在弹出的对话框中选择要导入的文件类型，如STEP、IGES、Parasolid等。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导入外部模型文件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设置模型参数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在弹出的对话框中设置模型的各种参数，如质量、转动惯量、材料属性等。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添加约束和驱动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为模型添加适当的约束和驱动，以定义其运动规律和限制条件。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调整模型姿态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使用移动、旋转等工具调整模型的姿态和位置。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选择参数设置工具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在ADAMS的建模环境中，选择适当的工具进行参数设置，如“Modify”菜单中的相关选项。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模型参数设置与调整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约束与驱动定义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滑动约束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限制两个构件之间的相对滑动运动，允许它们在某个方向上滑动。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固定约束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将两个构件固定在一起，使它们之间没有相对运动。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旋转约束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限制两个构件之间的相对旋转运动，允许它们在某个轴线上旋转。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圆柱约束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限制两个构件之间的相对运动，使它们只能绕一个公共轴线旋转和沿该轴线滑动。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球面约束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限制两个构件之间的相对运动，使它们只能绕一个公共点旋转。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常见约束类型及其作用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控制驱动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通过编写控制逻辑或导入外部控制信号来驱动仿真，实现复杂的运动控制。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运动驱动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通过定义构件的运动规律来驱动仿真，如定义位移、速度或加速度与时间的关系。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力驱动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通过定义构件所受的力或力矩来驱动仿真，如定义恒力、弹簧力或阻尼力等。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驱动类型选择及设置方法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https://d.book118.com/225140341300011101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2024-09-10T08:53:47.598</cp:lastPrinted>
  <dcterms:created xsi:type="dcterms:W3CDTF">2024-09-10T00:53:47Z</dcterms:created>
  <dcterms:modified xsi:type="dcterms:W3CDTF">2024-09-10T00:53:49Z</dcterms:modified>
</cp:coreProperties>
</file>