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34FE5-F755-498F-895B-24C06C7A1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BA51F-320C-42A5-8AFB-0286411F3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59EB2-E6DD-4C39-AD31-CFD09C80A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43E73-A159-4720-9553-12B0FDC4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54005-0A44-447B-87D5-3EA27744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C2BF1-6176-4376-83CE-B2A248B3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83286-8604-4DFD-B31A-96C58995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EDC30-4C96-45DE-81F2-5BA44376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C7D64-DE3F-48CA-9CED-561CBB325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7977C-CE7C-4718-84D2-1FB70501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F8769-3192-4B71-A2A9-C979FDDB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0343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2023年内科门诊医生年度总结报告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工作成果和亮点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工作中的问题和挑战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未来工作计划和展望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对医院和科室的建议和意见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全年共接待内科患者数量达到12000人次，日均接待患者约33人次。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接待患者数量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在诊疗过程中，注重与患者的沟通和交流，提高诊疗质量和患者满意度。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遵循合理用药原则，规范处方书写和管理，确保患者用药安全有效。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日常门诊工作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成功诊断并治疗了多例罕见或复杂的内科疾病，如肺动脉高压、重症肌无力等。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疑难杂症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紧急抢救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会诊与转诊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在紧急情况下，迅速做出判断和处置，成功抢救多例危重患者。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与其他科室密切合作，完成多例跨科室会诊和转诊工作。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特殊病例处理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参加国内外学术会议和研讨会，了解内科领域最新进展和动态。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参加医院组织的内科相关培训课程，提高专业技能和知识水平。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利用业余时间自主学习新知识、新技术，不断充实自己的知识储备。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参加培训和学习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医生团队不断优化诊疗流程，提高医疗质量，减少了医疗差错和纠纷，保障了患者的安全和权益。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通过提供优质的医疗服务，加强与患者的沟通和互动，2023年内科门诊医生的患者满意度得到了显著提升，达到90%以上。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内科门诊医生团队在工作中注重团队协作和沟通，通过定期的团队会议和交流，提高了工作效率，增进了团队凝聚力。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27" r="124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医疗质量改进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诊疗规范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医生团队严格遵守诊疗规范，确保患者得到科学、准确的诊断和治疗，提高了医疗质量和患者康复效果。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医疗技术创新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医生团队积极引进和采用先进的医疗技术，提高了诊疗效率和治疗效果，为患者带来更好的医疗体验。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医生团队注重患者教育，通过提供健康知识和注意事项，帮助患者更好地管理病情，减少复发和并发症的发生。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团队成员分工明确，各司其职，确保工作的高效运转，同时也能在需要时互相支持和协助。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团队成员之间保持及时、准确、有效的沟通，共同解决工作中的问题和挑战，推动团队的发展和进步。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内科门诊医生团队定期进行团队协作和沟通培训，提高团队成员的沟通技巧和协作能力。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40" b="144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团队协作和沟通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工作中的问题和挑战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https://d.book118.com/225140343320011121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2024-09-25T02:36:03.057</cp:lastPrinted>
  <dcterms:created xsi:type="dcterms:W3CDTF">2024-09-24T18:36:03Z</dcterms:created>
  <dcterms:modified xsi:type="dcterms:W3CDTF">2024-09-24T18:36:05Z</dcterms:modified>
</cp:coreProperties>
</file>