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850AFA-4A47-4807-B81B-8D5D1FCB4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32F96-4859-4034-9B78-710D752F7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2322D9-16FC-4C09-B074-15B1121C8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2B4698-3F75-4B0C-AA96-C67D4A28D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B84015-D915-410E-B3F6-884ADCD6B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E07A0A-44A5-4119-A16F-F01CF6E9E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B61FED-895A-486C-8E98-3DAF733C5A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05ECBD-0125-4FDF-8DFE-FF92222CA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B8780F-2300-4F93-BC89-F70200A43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7CA03D-A873-4804-BA14-5132C54B4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17BDBA-EF87-4C2D-ACBD-504ACB35B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141241124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安全消防知识讲座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安全消防概述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安全疏散与逃生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消防器材与设施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安全消防案例分析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安全消防概述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安全消防是指通过预防和应对措施，减少火灾和其他安全事故对人员和财产造成损失的行为。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安全消防对于保障人民生命财产安全、维护社会稳定具有重要意义，也是企业安全生产和公共安全管理的核心内容。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安全消防的定义与重要性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安全消防工作应以预防为主，通过消除火灾隐患、提高安全意识等手段降低火灾风险。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625" r="17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科学应对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全民参与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958" b="1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在火灾发生时，应科学、迅速地采取应对措施，如报警、疏散、灭火等，以最大程度地减少损失。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安全消防需要全社会的共同参与，提高公众的安全意识和自救互救能力。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安全消防的基本原则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国家制定了一系列关于安全消防的法律法规，如《中华人民共和国消防法》等，规范相关行为和责任。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各地根据实际情况制定了相应的安全消防地方性法规和规章，以加强属地管理和针对性措施。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地方性法规和规章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相关行业和组织制定了一系列安全消防的标准和规范，以提高安全消防工作的科学性和有效性。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标准和规范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安全消防法律法规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火灾预防与控制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了解火灾的常见起因，采取有效措施预防火灾的发生。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火灾通常由人为因素、电气故障、燃气泄漏等引起。预防火灾的关键是消除火灾隐患，如定期检查电线、不乱丢烟蒂、不私拉乱接电线、正确使用燃气设备等。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563" r="28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火灾的起因与预防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掌握灭火器的正确使用方法，定期检查灭火器状态，确保其有效性。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灭火器适用于扑灭不同类型的火灾，如干粉灭火器适用于扑灭固体物质火灾，而泡沫灭火器则适用于液体或气体火灾。使用灭火器时，应遵循“摇、拔、握、压”的步骤，即摇动灭火器，拔掉安全别针，握住喷嘴，按压灭火器手柄。同时，灭火器应存放在干燥、通风良好、易于取用的地方，并定期进行检查和维护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灭火器的使用与维护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火灾报警系统的操作与维护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熟悉火灾报警系统的功能和操作方法，确保在火灾发生时能够及时报警并启动应急预案。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报警系统包括探测器和报警主机。探测器负责监测烟雾、温度等火灾信号，一旦探测到异常情况，立即向报警主机发送信号。报警主机接收到信号后，会发出警报并显示火警位置，以便人员及时疏散和灭火。操作火灾报警系统时，应遵循产品说明书，定期进行测试和维护，确保其正常运行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4831" y="1475793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675" y="1573370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6034" y="5792552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137333" y="2069399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1137333" y="6143637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44186" y="1522937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341031" y="1620514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555390" y="5839696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>
            <a:off x="6556688" y="2116543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>
            <a:off x="6556688" y="6190781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1446384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6384" y="3066374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定期进行防火安全检查与评估，及时发现并消除火灾隐患。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18667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18667" y="3067862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安全检查与评估包括对建筑物的结构、消防设施、电气线路、燃气设备等方面的检查。检查人员应具备相应的专业知识和技能，能够准确识别火灾隐患并提出整改意见。对于发现的隐患，应及时进行整改，并定期进行复查，确保整改效果。同时，应建立完善的防火档案，记录检查和整改情况，以便对防火工作进行持续改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防火安全检查与评估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安全疏散与逃生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943" r="219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869" r="2886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130" r="3613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确保建筑物内部有足够的疏散通道，满足人员疏散需求，避免拥堵和混乱。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安全疏散通道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所有出口应清晰标识，并保持畅通无阻，以便在紧急情况下快速找到出口。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出口标识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安全疏散通道与出口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https://d.book118.com/225141241124011102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2024-09-11T07:26:07.052</cp:lastPrinted>
  <dcterms:created xsi:type="dcterms:W3CDTF">2024-09-10T23:26:07Z</dcterms:created>
  <dcterms:modified xsi:type="dcterms:W3CDTF">2024-09-10T23:26:09Z</dcterms:modified>
</cp:coreProperties>
</file>