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F5974B-CA5B-4E60-9FD1-B953AA0CD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DB36F0-4A97-48AE-B20B-B6198CE2F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9BC28B-35C8-4B9D-9857-405B7C525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7E9B91-9E2A-410D-A448-E28293C69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3D8232-CA8E-4BF4-9E61-06730032B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6DAA89-3472-4B32-96D3-974B0E05D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332199-3423-4477-A24A-F25BD9E61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0ED4B5-F0EA-4923-9CF4-1C086E44B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0E3310-FC74-407F-AEAA-00A1213D8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7CA42E-B17A-46B2-A32C-EDD70D9C4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902E39-DB38-4391-A77B-C8B57C239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emf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14222112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科室护理质量反馈PPT\n## 1.科室护理质量概述及重要性\n### 1.1科室护理质量的概念与定义\n### 1.2科室护理质量的重要性及影响\n### 1.3科室护理质量的评价标准与方法\n## 2.科室护理质量反馈体系的建立与实施\n### 2.1科室护理质量反馈体系的设计与构建\n### 2.2科室护理质量反馈体系的实施与运行\n### 2.3科室护理质量反馈体系的效果与评价\n## 3.科室护理质量反馈数据的收集与分析\n### 3.1科室护理质量反馈数据的来源与类型\n### 3.2科室护理质量反馈数据的收集方法与技巧\n### 3.3科室护理质量反馈数据的分析与解读\n## 4.科室护理质量反馈问题的整改与持续改进\n### 4.1科室护理质量反馈问题的识别与分类\n### 4.2科室护理质量反馈问题的整改与措施制定\n### 4.3科室护理质量反馈问题的持续改进与跟踪\n## 5.科室护理质量反馈案例分享与讨论\n### 5.1科室护理质量反馈成功案例的分享与学习\n### 5.2科室护理质量反馈问题与挑战的讨论与解决\n### 5.3科室护理质量反馈未来发展趋势与展望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科室护理质量反馈PPT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科室护理质量概述及重要性</a:t>
            </a:r>
            <a:endParaRPr/>
          </a:p>
        </p:txBody>
      </p:sp>
      <p:sp>
        <p:nvSpPr>
          <p:cNvPr id="12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2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科室护理质量的概念与定义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74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护理质量是指护理服务的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安全性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有效性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及时性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舒适性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安全性：避免护理过程中的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错误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事故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有效性：提供满足患者需求的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护理服务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及时性：在患者需要时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迅速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提供护理服务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舒适性：提供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舒适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满意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的护理环境和服务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科室护理质量是护理质量在特定科室的体现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针对科室特点制定护理质量指标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评估科室护理服务的整体水平</a:t>
            </a:r>
            <a:endParaRPr/>
          </a:p>
        </p:txBody>
      </p:sp>
      <p:cxnSp>
        <p:nvCxnSpPr>
          <p:cNvPr id="175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6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7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科室护理质量直接影响患者的健康恢复和满意度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高质量的护理服务有助于患者康复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低质量的护理服务可能导致患者病情恶化</a:t>
                </a:r>
                <a:endParaRPr/>
              </a:p>
            </p:txBody>
          </p:sp>
          <p:pic>
            <p:nvPicPr>
              <p:cNvPr id="1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科室护理质量影响护理人员的职业发展和满意度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高质量的护理服务有助于提高护理人员的职业成就感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低质量的护理服务可能导致护理人员流失</a:t>
                </a:r>
                <a:endParaRPr/>
              </a:p>
            </p:txBody>
          </p:sp>
          <p:pic>
            <p:nvPicPr>
              <p:cNvPr id="18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科室护理质量影响医院的声誉和经济效益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高质量的护理服务有助于提高医院声誉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低质量的护理服务可能导致患者流失，影响医院经济效益</a:t>
                </a:r>
                <a:endParaRPr/>
              </a:p>
            </p:txBody>
          </p:sp>
          <p:pic>
            <p:nvPicPr>
              <p:cNvPr id="19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科室护理质量的重要性及影响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9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9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科室护理质量的评价标准包括客观指标和主观指标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客观指标：如护理差错率、护理满意度等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主观指标：如患者对护理服务的感受等</a:t>
                </a:r>
                <a:endParaRPr/>
              </a:p>
            </p:txBody>
          </p:sp>
        </p:grpSp>
        <p:grpSp>
          <p:nvGrpSpPr>
            <p:cNvPr id="20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0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科室护理质量的评价方法包括定期评估和实时反馈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定期评估：如年度、季度评估等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实时反馈：如护理质量监测、护理投诉处理等</a:t>
                </a:r>
                <a:endParaRPr/>
              </a:p>
            </p:txBody>
          </p:sp>
        </p:grpSp>
      </p:grp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科室护理质量的评价标准与方法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科室护理质量反馈体系的建立与实施</a:t>
            </a:r>
            <a:endParaRPr/>
          </a:p>
        </p:txBody>
      </p:sp>
      <p:sp>
        <p:nvSpPr>
          <p:cNvPr id="20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设计科室护理质量反馈体系的目标和原则</a:t>
                </a:r>
                <a:endParaRPr/>
              </a:p>
            </p:txBody>
          </p:sp>
          <p:sp>
            <p:nvSpPr>
              <p:cNvPr id="21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目标：提高护理质量，保障患者安全，提升患者满意度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原则：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实用性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可持续性</a:t>
                </a:r>
                <a:endParaRPr/>
              </a:p>
            </p:txBody>
          </p:sp>
          <p:sp>
            <p:nvSpPr>
              <p:cNvPr id="21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构建科室护理质量反馈体系的框架和流程</a:t>
                </a:r>
                <a:endParaRPr/>
              </a:p>
            </p:txBody>
          </p:sp>
          <p:sp>
            <p:nvSpPr>
              <p:cNvPr id="21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框架：包括反馈数据的收集、分析、整改和持续改进等环节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流程：明确各个环节的任务和责任，确保反馈体系的顺利运行</a:t>
                </a:r>
                <a:endParaRPr/>
              </a:p>
            </p:txBody>
          </p:sp>
          <p:sp>
            <p:nvSpPr>
              <p:cNvPr id="22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科室护理质量反馈体系的设计与构建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实施科室护理质量反馈体系的关键环节</a:t>
                </a:r>
                <a:endParaRPr/>
              </a:p>
            </p:txBody>
          </p:sp>
          <p:sp>
            <p:nvSpPr>
              <p:cNvPr id="2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建立护理质量反馈团队：负责反馈数据的收集、分析和整改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制定护理质量反馈计划：明确反馈目标和周期，制定实施方案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开展护理质量反馈培训：提高护理人员对反馈体系的认识和技能</a:t>
                </a:r>
                <a:endParaRPr/>
              </a:p>
            </p:txBody>
          </p:sp>
          <p:sp>
            <p:nvSpPr>
              <p:cNvPr id="23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运行科室护理质量反馈体系的保障措施</a:t>
                </a:r>
                <a:endParaRPr/>
              </a:p>
            </p:txBody>
          </p:sp>
          <p:sp>
            <p:nvSpPr>
              <p:cNvPr id="2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提供技术支持：如护理信息系统、数据分析工具等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建立激励机制：如奖励优秀护理人员，鼓励护理质量改进</a:t>
                </a:r>
                <a:endParaRPr/>
              </a:p>
            </p:txBody>
          </p:sp>
          <p:sp>
            <p:nvSpPr>
              <p:cNvPr id="23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科室护理质量反馈体系的实施与运行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4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45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46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有效性：是否提高了护理质量，降低了护理差错率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效率：是否降低了护理质量反馈的成本和时间</a:t>
                </a:r>
                <a:endParaRPr/>
              </a:p>
            </p:txBody>
          </p:sp>
          <p:sp>
            <p:nvSpPr>
              <p:cNvPr id="247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评价科室护理质量反馈体系的有效性和效率</a:t>
                </a:r>
                <a:endParaRPr/>
              </a:p>
            </p:txBody>
          </p:sp>
          <p:sp>
            <p:nvSpPr>
              <p:cNvPr id="248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0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51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可持续性：是否能长期稳定运行，适应护理环境的变化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适应性：是否能根据科室特点调整反馈体系和标准</a:t>
                </a:r>
                <a:endParaRPr/>
              </a:p>
            </p:txBody>
          </p:sp>
          <p:sp>
            <p:nvSpPr>
              <p:cNvPr id="252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评价科室护理质量反馈体系的可持续性和适应性</a:t>
                </a:r>
                <a:endParaRPr/>
              </a:p>
            </p:txBody>
          </p:sp>
          <p:sp>
            <p:nvSpPr>
              <p:cNvPr id="253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科室护理质量反馈体系的效果与评价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科室护理质量反馈数据的收集与分析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数据来源：包括护理记录、护理投诉、护理质量检查等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护理记录：如护理评估、护理计划、护理实施等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护理投诉：如患者对护理服务的意见和投诉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护理质量检查：如定期和不定期的护理质量评估和检查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数据类型：包括定量数据和定性数据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定量数据：如护理差错率、护理满意度等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定性数据：如患者对护理服务的感受和评价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科室护理质量反馈数据的来源与类型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https://d.book118.com/225142221120011111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科室护理质量反馈PPT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2024-09-17T01:48:08.941</cp:lastPrinted>
  <dcterms:created xsi:type="dcterms:W3CDTF">2024-09-16T17:48:08Z</dcterms:created>
  <dcterms:modified xsi:type="dcterms:W3CDTF">2024-09-16T17:48:10Z</dcterms:modified>
</cp:coreProperties>
</file>