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E337A-9AE2-42FC-AB1E-FF828E9FF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6488E-EAA8-4A43-B951-E29D9F193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119C6-EAFA-4180-ACF8-92807FB27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588337-E4B6-45C0-B98E-A26BDDFA4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09D5C1-8209-45D0-902F-67EBA7145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313D98-E492-4BCE-9EAC-153D7E802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2AC490-4B77-4D56-8966-4078F8AC8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FBA53F-A575-48CC-93FA-77CB4E9C9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A85ABA-0A96-4D27-86B7-2F74CD19B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63E5A-C1C0-4831-A9BD-1374D2BA5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93C8C-998D-4C16-BEC2-77E290832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14311420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《中小学生预防性侵》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性侵定义与危害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中小学生性侵现状与原因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预防性侵措施与建议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中小学生自我保护意识培养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性侵是一种严重的违法行为，涉及对他人的身体或心理的侵犯。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833" r="10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中小学生是社会中的弱势群体，他们往往缺乏对性侵的认识和防范能力。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中小学生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00" r="250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预防性侵是指通过教育、宣传等方式，增强中小学生对性侵的认识和防范能力，避免遭受性侵的侵害。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预防性侵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750" r="287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通过编写《中小学生预防性侵》一书，旨在帮助中小学生了解性侵的危害和防范方法，提高他们的自我保护意识和能力。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预防性侵对于中小学生的身心健康和成长具有重要意义，有助于增强他们的安全感和幸福感，促进社会的和谐稳定。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性侵定义与危害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性侵犯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任何人对他人实施的不正当、非法的、以性为基础的暴力行为。这包括身体上的侵犯，如身体接触、性骚扰等；言语上的侵犯，如性骚扰、性暗示等；以及环境上的侵犯，如暴露身体、偷拍等。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性骚扰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任何人对他人实施的以性为前提的言语、行为或环境上的侵犯，包括在工作场所、学校、公共场所等。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75" r="24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性侵定义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性侵受害者常常出现身体和心理上的问题，如身体创伤、心理创伤、抑郁、焦虑等。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身心健康受损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社会关系破裂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法律责任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性侵受害者可能遭受社会排斥和歧视，导致人际关系破裂，甚至影响家庭和婚姻关系。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性侵是一种违法行为，施害者需要承担相应的法律责任，包括刑事责任和民事责任。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性侵危害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某小学教师利用职务之便，对多名小学生实施性骚扰和身体上的侵犯。该案件引起了社会广泛关注，最终该教师被判刑并开除公职。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某青少年在社交媒体上被陌生人以性为前提进行言语骚扰。该案件引起了家长和学校的重视，加强了对青少年的性教育和管理。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性侵案例分析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中小学生性侵现状与原因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https://d.book118.com/225143114200011040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2024-08-31T14:39:03.346</cp:lastPrinted>
  <dcterms:created xsi:type="dcterms:W3CDTF">2024-08-31T06:39:03Z</dcterms:created>
  <dcterms:modified xsi:type="dcterms:W3CDTF">2024-08-31T06:39:05Z</dcterms:modified>
</cp:coreProperties>
</file>