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E2F05-400C-4FFA-B43F-CDE267B97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628806-A8F8-4BE7-9878-10EE05B9E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7A7A14-A71E-42AB-89E6-49179F32A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B7DE74-7558-4CEF-B961-00816E7BB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1CC4E9-9C0A-4580-B8E7-2F97EEE95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240714-8E92-41D8-B501-4D1BA5855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913249-69B5-4DDA-A120-A416A815D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F3E557-EED0-49E8-871A-ACEA47DF8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14072A-F21A-4F07-BB49-78D3CA154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6D3572-7625-4A98-80DC-EA10A2F6A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3A8E17-9843-47D2-B26C-370384D41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14403030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单招考试培训中的逻辑与常识题解题方法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逻辑题解题方法概述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判断推理类逻辑题解题方法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归纳分类类逻辑题解题方法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常识题解题方法概述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逻辑推理在常识题中应用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逻辑题解题方法概述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逻辑性强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逻辑题要求考生具备严密的逻辑思维能力，能够理解和分析问题的内在逻辑关系。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逻辑题形式多样，包括选择题、判断题、推理题等，要求考生灵活运用各种解题方法。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逻辑题在单招考试中占有重要地位，是考察考生思维能力的重要手段，对于选拔优秀人才具有重要意义。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逻辑题特点及重要性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演绎推理题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要求考生根据已知前提和逻辑规则，推导出符合逻辑的结论。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归纳推理题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要求考生从一组具体事例中归纳出一般规律或结论。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批判性思维题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要求考生对某个观点或论证进行分析和评价，提出个人见解和看法。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常见逻辑题型分类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仔细阅读题目，理解问题的背景和要求，明确问题的核心和关键点。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分析题目中涉及的概念、判断和推理之间的逻辑关系，找出问题的内在联系和规律。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根据问题的类型和特点，选择合适的解题方法，如演绎推理、归纳推理、批判性思维等。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将得出的答案与题目要求进行比对和验证，确保答案的正确性和合理性。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在解题过程中不断总结经验教训，提高解题效率和准确性。同时，注意避免一些常见的逻辑错误和陷阱，如偷换概念、以偏概全等。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分析关系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验证答案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总结经验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运用方法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解题步骤与技巧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判断推理类逻辑题解题方法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首先识别题干中的主谓项，然后确定量项和联项，根据直言判断的真假关系进行推理。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示例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所有人都是动物，所以，所有动物都是人。这个推理是错误的，因为它违反了直言判断中量项和联项的规则。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直言判断推理是直接陈述事物情况的简单判断推理，包括全称肯定判断、全称否定判断、特称肯定判断和特称否定判断。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直言判断推理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复言判断推理是由两个或两个以上的简单判断组成的复合判断推理，包括联言判断、选言判断、假言判断和负判断。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解题方法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首先识别题干中的联言、选言、假言或负判断的类型，然后根据相应的推理规则进行推理。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如果明天下雨，那么我就不出门了。这个推理是一个假言判断，其中“明天下雨”是前件，“我就不出门了”是后件，根据假言判断的推理规则，如果前件为真且后件为假，则整个假言判断为假。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复言判断推理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首先识别题干中的模态词（如“必然”、“可能”等），然后根据模态逻辑的推理规则进行推理。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他不可能既去北京又去上海。这个推理是一个不可能模态判断，表示“他既去北京又去上海”这个情况是不可能的。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模态判断推理是涉及事物可能性和必然性的判断推理，包括必然模态判断和可能模态判断。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模态判断推理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归纳分类类逻辑题解题方法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完全归纳法是一种根据某类事物中每一个对象都具有某种属性，推出该类事物全体都具有该种属性的归纳推理方法。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适用于考察对象数量有限且可以一一列举的情况。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首先，明确考察对象的范围和属性；其次，对每一个考察对象进行分析，确认其是否具有该属性；最后，根据所有考察对象的分析结果，得出该类事物全体是否具有该属性的结论。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完全归纳法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不完全归纳法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适用于考察对象数量较多且无法一一列举的情况。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不完全归纳法是一种根据某类事物中部分对象具有某种属性，推出该类事物全体可能具有该种属性的归纳推理方法。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解题步骤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首先，明确考察对象的范围和属性；其次，对部分考察对象进行分析，确认其是否具有该属性；最后，根据部分考察对象的分析结果，推测该类事物全体可能具有该属性的结论。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排除法应用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首先，仔细分析题干信息，明确题目要求；其次，根据题干信息逐一排除与要求不符的选项；最后，根据剩余选项的分析结果，确定最终答案。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解题步骤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排除法是一种通过排除与题干信息不符的选项，逐步缩小答案范围，最终确定正确答案的解题方法。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适用于选项数量有限且可以通过题干信息排除错误选项的情况。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应用场景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https://d.book118.com/225144030304011042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2024-09-04T05:48:54.112</cp:lastPrinted>
  <dcterms:created xsi:type="dcterms:W3CDTF">2024-09-03T21:48:54Z</dcterms:created>
  <dcterms:modified xsi:type="dcterms:W3CDTF">2024-09-03T21:48:56Z</dcterms:modified>
</cp:coreProperties>
</file>