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22C72-8D18-44FF-B16F-2FBA37C5E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A90AC-7F22-4326-82CB-F8351FF78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F73F5-26E0-4966-993D-D40EF27A7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02165-7CB8-45E4-8506-7A77CE5D1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7937B4-8FB9-4E50-B92C-6EFA1E1AC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E9415F-0D6C-48CF-8CE5-F7165A931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815C51-DCFE-457D-8230-9EB325059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CE419-44AE-45E1-AA3B-688660AF9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EC310-4056-4D52-BEEC-196B55D6B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C602F-14DF-47EF-8942-226702BC8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5EC4D-3D9E-4923-AE26-80882D8D9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442100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同济大学高等数学课件D13函数的极限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函数极限的定义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函数极限的运算性质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函数极限的应用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函数极限的求解方法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函数极限的深入理解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函数极限的定义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478" r="1447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当x趋于某个值时，函数f(x)无限接近于一个常数A。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直观、易于理解，但不够精确。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描述性定义的特点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无法直接用于证明或计算。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描述性定义的局限性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函数极限的描述性定义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精确定义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对于任意给定的正数$epsilon$，存在一个正数$delta$，当$0 &lt; |x - x_0| &lt; delta$时，有$|f(x) - A| &lt; epsilon$。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精确定义的特点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精确、严谨，是计算和证明的基础。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精确定义的应用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用于判断函数在某点的极限，以及求极限的方法。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函数极限的精确定义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唯一性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函数在某点的极限是唯一的。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局部有界性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函数在某点的极限存在时，函数在该点附近是有界的。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局部保号性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函数在某点的极限存在时，函数在该点附近的符号保持不变。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局部连续性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函数在某点的极限存在时，函数在该点附近是连续的。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函数极限的性质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函数极限的运算性质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极限的加法性质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若lim(x→x0)f(x)=A和lim(x→x0)g(x)=B，则lim(x→x0)[f(x)-g(x)]=A-B。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极限的减法性质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极限的乘法性质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极限的除法性质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若lim(x→x0)f(x)=A和lim(x→x0)g(x)=B（B≠0），则lim(x→x0)[f(x)/g(x)]=A/B。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若lim(x→x0)f(x)=A和lim(x→x0)g(x)=B，则lim(x→x0)[f(x)+g(x)]=A+B。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若lim(x→x0)f(x)=A和lim(x→x0)g(x)=B，则lim(x→x0)[f(x)×g(x)]=A×B。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极限的四则运算性质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复合函数的极限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复合函数的极限存在性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若lim(x→x0)u=u0，且lim(u→u0)g(u)=A，则lim(x→x0)[g[u(x)]]=A。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复合函数的极限运算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若lim(x→x0)[f(x)]=A和lim(u→u0)[g(u)]=B，则lim(x→x0)[g[f(x)]]=B。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反函数的极限存在性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若函数y=f(x)在点a处有定义，且f'(a)存在，则反函数在点f(a)处有定义，且反函数的导数等于1/f'(a)。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反函数的极限运算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若lim(x→a)f(x)=b，则反函数在点b处的极限存在，且反函数在点b处的极限等于1/f'(a)。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24" r="250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反函数的极限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函数极限的应用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https://d.book118.com/225144210002011103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2024-09-12T04:07:45.895</cp:lastPrinted>
  <dcterms:created xsi:type="dcterms:W3CDTF">2024-09-11T20:07:45Z</dcterms:created>
  <dcterms:modified xsi:type="dcterms:W3CDTF">2024-09-11T20:07:47Z</dcterms:modified>
</cp:coreProperties>
</file>