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AC9B3-E427-457A-A658-81DD7119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592FB-1C1E-4BFF-9252-99337D78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3D926-01FC-4E95-B469-604D32E38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5A26C-11CD-4D43-8233-3D795875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610ED-1A76-480A-9C5A-A3B83FFBB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42AAC-E585-4B54-AB60-F6420B48A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9BA2D-080D-4709-81AD-84F59ADA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7D94C-D9D9-44D0-A55C-8841CB68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C89EA-9C71-4F85-9841-0C050D51B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3C962-4D65-4BB3-ACA8-84BF79512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2F15-7597-418B-8BFC-53093B4C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0340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今天怎样做教师读书心得体会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通过阅读各类教育书籍，可以不断汲取新的教育理念，了解教育前沿动态，从而提升自身教育素养。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改进教学方法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08" r="9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75" r="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通过阅读教育书籍，可以学习到更多的教学方法和技巧，进而改进自己的教学方式，提高教学质量。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教师阅读书籍后，可以将所学到的知识和方法应用到教学实践中，帮助学生更好地成长和发展。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通过撰写读书心得体会，可以进一步加深对教育理论的理解，形成自己的独特见解。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深化理论理解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将个人的读书心得体会分享出来，可以与同行进行交流，互相学习借鉴，共同提高。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分享交流经验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将读书心得与教学实践相结合，可以反思自己的教学实践，不断改进和完善教学方法。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反思教学实践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通过撰写和分享读书心得体会，可以不断积累教育经验，提升自身专业素养，实现专业成长。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促进专业成长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读书心得体会的重要性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67" r="1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740" b="24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898" b="298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知识的传递者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教师作为知识的拥有者和传递者，需要将自身所掌握的知识、技能和经验有效地传授给学生。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学生成长的引导者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教师不仅要教授知识，更要关注学生的全面发展，成为学生成长道路上的引路人和指导者。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心灵的守护者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教师需要关注学生的心理健康，及时发现并解决学生在成长过程中遇到的问题和困惑，守护学生的心灵成长。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教师作为文化的传承者和创新者，需要积极传承和弘扬中华优秀传统文化，推动文化的创新和发展。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服务社会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教师作为社会的一份子，需要积极履行社会责任，为社会的进步和发展做出贡献。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教书育人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教师的首要职责是教书育人，通过课堂教学、实践活动等多种方式，培养学生的知识、能力和素质。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教师的职责与使命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新时代教师需要具备创新精神，不断探索教育教学的新方法、新手段，以适应时代发展的需要。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新时代教师需要具备跨学科的知识背景，能够融合不同学科的知识和方法，为学生提供更加全面的教育。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拥有跨学科背景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新时代教师需要注重实践能力的培养，通过实践教学、社会实践等方式，提高学生的实践能力和创新精神。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注重实践能力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新时代教师需要具备国际化视野，了解国际教育的最新动态和趋势，积极推动教育的国际化进程。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具备国际化视野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新时代教师的要求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教育教学理念与方法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强调学生在教学过程中的主体地位，关注他们的需求、兴趣和发展。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教师作为引导者，通过激发学生的学习兴趣和动机，促进他们主动学习和探索。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鼓励学生之间的互动与合作，培养他们的团队协作能力和沟通技巧。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324" r="183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通过教师的系统讲授，使学生掌握基础知识和理论。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组织学生进行讨论，引导他们深入思考和分析问题。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引入实际案例，让学生在分析和解决问题的过程中学习和掌握知识。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安排实践活动，让学生在实践中学习和运用知识，提高实践能力。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鼓励学生敢于质疑、勇于探索，培养他们的创新意识和创新思维。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通过实验教学、社会实践等方式，提高学生的实践能力和解决问题的能力。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注重学生的全面发展，提高他们的综合素质，包括知识、能力、情感、态度和价值观等方面。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培养学生的创新精神和实践能力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https://d.book118.com/225200340224011113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2024-09-20T11:01:14.834</cp:lastPrinted>
  <dcterms:created xsi:type="dcterms:W3CDTF">2024-09-20T03:01:14Z</dcterms:created>
  <dcterms:modified xsi:type="dcterms:W3CDTF">2024-09-20T03:01:16Z</dcterms:modified>
</cp:coreProperties>
</file>