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10F3C-F62B-47D4-A5AC-E7BD84381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36DBA-4BFE-4000-B467-7F19CBA63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4C395-8AFE-4442-A045-9290A3D9C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6868D-31B0-4100-988B-E054D1974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65272-02E1-42F0-8F85-023CF5B7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A046C-9E03-424D-A5D0-1B73F5434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5BBBD-44DE-46D3-8779-8438E88AF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C3640-899A-437B-86BF-B430B447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0B289-0D46-40FD-A4A8-06AE94E9A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1D191-F3AE-45E9-958E-320F2441B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7AE95-5A26-4C31-BB5E-88B30574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01113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德州出租车行情分析报告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德州出租车市场概述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德州出租车运营情况分析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德州出租车行业影响因素分析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德州出租车行业未来发展趋势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德州出租车行业存在的问题与对策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13" r="343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分析德州出租车市场的现状、特点和发展趋势，为相关企业和政策制定者提供参考。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随着城市化进程加速和交通需求增加，德州出租车市场面临诸多挑战和机遇。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本报告主要关注德州市区范围内的出租车市场，不包括其他县市。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由于数据来源有限，部分分析和结论可能存在一定局限性。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德州出租车市场概述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德州出租车市场采用传统的运营模式，以个体户和中小型运输企业为主体，提供巡游和预约服务。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德州政府对出租车市场进行监管，包括驾驶员资质、车辆安全性能等方面，以确保市场秩序和服务质量。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德州出租车市场现有一定数量的出租车，分布在城市各个区域，为市民提供出行服务。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202" r="720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德州出租车市场现状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德州出租车历史发展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德州出租车市场起步于上世纪80年代，最初以个体户为主，车辆数量较少。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随着城市发展和居民出行需求的增加，德州出租车市场逐步发展壮大，吸引了更多投资者和运输企业进入市场。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近年来，德州政府加强对出租车市场的监管，推动市场规范化发展，提升服务质量和安全水平。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德州出租车运营情况分析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出租车数量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德州市的出租车数量约为5000辆，其中市区内约有3000辆，郊区及周边县市约有2000辆。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德州市区的出租车主要分布在市中心区域，而在郊区和周边县市，出租车主要集中在交通枢纽和商业区。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出租车数量与分布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大部分出租车由个体户拥有和经营，车主自行承担运营成本和收入。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个体户模式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部分出租车由出租车公司拥有和管理，司机需向公司缴纳份子钱，并接受公司的管理和调度。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公司化模式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随着移动互联网的发展，德州的出租车市场也出现了预约模式，用户可以通过手机应用程序预约出租车，提高了出行效率。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出租车运营模式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德州市区的出租车起步价为8元/3公里，超过起步里程后按每公里2元计价。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根据路况、时间段等因素，可能产生附加费用，如拥堵费、夜间服务费等。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德州市的出租车支持现金和移动支付（如微信支付、支付宝等）两种支付方式。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出租车收费标准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德州出租车行业影响因素分析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https://d.book118.com/225201113202011104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2024-09-14T07:03:04.350</cp:lastPrinted>
  <dcterms:created xsi:type="dcterms:W3CDTF">2024-09-13T23:03:04Z</dcterms:created>
  <dcterms:modified xsi:type="dcterms:W3CDTF">2024-09-13T23:03:06Z</dcterms:modified>
</cp:coreProperties>
</file>