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6C085-F604-49BB-B5D4-119AAF37F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0B2FF-D3FA-4709-B522-6EC187833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B3609-E02A-4543-B292-271E2FB75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73728-3FAD-4A21-B6FD-6D0192489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D6A538-29F7-4705-9C9D-D6ED1E2FB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009CF8-D0F4-4A4C-ACF2-1471172E5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1A64E8-ADD0-434D-A8E2-C551D6BA1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A95F8-7B70-41C2-A6A3-A620985EA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3FE2B-86D7-4F6C-A218-A11AF22ED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1C0F5-912B-4C1C-92DA-B62523542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A84FC-3534-46E4-998F-99CD88B42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020442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理发店卫生管理制度与员工健康保障政策的衔接与落实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理发店卫生管理制度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员工健康保障政策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衔接与落实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理发店卫生管理制度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00" r="29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营业场所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营业场所应保持整洁，无杂物，无灰尘，无污渍。每天营业结束后，应彻底清洁地面、墙面、镜面等区域。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工具清洁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理发工具应及时清洗，并保持干燥。理发剪刀、梳子等应定期消毒。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员工卫生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员工应保持个人卫生，勤洗手，勤剪指甲，不得佩戴首饰。工作服应定期清洗，保持整洁。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卫生清洁规定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理发工具应定期进行高温或紫外线消毒，每次使用后应及时清洁并消毒。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工具消毒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营业场所应定期进行全面消毒，包括地面、墙面、镜面、座椅等区域。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环境消毒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员工应定期体检，如有传染病等健康问题，应及时报告并接受治疗。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消毒杀菌标准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理发店产生的垃圾应分类处理，如生活垃圾、有害垃圾等。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垃圾应及时清运，保持营业场所周围环境整洁。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如有化学药剂等特殊垃圾，应按照相关规定进行特殊处理。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垃圾处理规定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卫生检查应定期进行，如每周或每月一次。检查范围包括营业场所、工具、员工等方面。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检查频率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检查结果应详细记录，对存在的问题及时整改。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检查记录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对卫生管理表现优秀的理发店进行奖励，对存在问题的理发店进行整改或处罚。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奖惩措施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卫生检查制度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员工健康保障政策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定期进行健康检查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确保员工身体健康，及时发现潜在疾病，采取相应措施。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健康档案建立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为员工建立健康档案，记录健康检查结果和变化情况。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体检项目与频率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根据不同岗位和员工年龄等因素，确定体检项目和频率。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健康体检规定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加强员工对防疫知识的培训，提高防疫意识。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583" b="7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防疫知识培训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制定严格的卫生消毒制度，确保理发店环境清洁卫生。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卫生消毒制度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为员工配备必要的防护用品，如口罩、手套等。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防护用品配备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防疫与防护措施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健康关怀福利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提供健康保险、定期组织体检、健康讲座等福利。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员工健身与锻炼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鼓励员工参加健身和锻炼活动，提高身体素质。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合理排班与休息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保证员工有足够的休息时间，合理安排工作与休息时间。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员工休息与健康关怀政策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加强员工心理健康培训，提高心理素质和处理压力的能力。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为员工提供心理咨询服务，帮助员工解决心理问题。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营造良好的工作氛围，促进员工之间的交流与合作。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良好工作氛围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员工心理健康关怀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https://d.book118.com/225202044202011034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2024-08-30T01:57:00.357</cp:lastPrinted>
  <dcterms:created xsi:type="dcterms:W3CDTF">2024-08-29T17:57:00Z</dcterms:created>
  <dcterms:modified xsi:type="dcterms:W3CDTF">2024-08-29T17:57:02Z</dcterms:modified>
</cp:coreProperties>
</file>