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SVHWV+MS-UIGothic"/>
      <p:regular r:id="rId16"/>
    </p:embeddedFont>
    <p:embeddedFont>
      <p:font typeface="MRHJUS+JNVUDI+MicrosoftYaHei"/>
      <p:regular r:id="rId17"/>
    </p:embeddedFont>
    <p:embeddedFont>
      <p:font typeface="GLIMNP+BOIVTW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8C57D-9541-41FA-826E-6E4C67C4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1E8E6-A194-42F0-B2E6-F87BA5DB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25E0C-1F40-4136-ABD1-F4A452FE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83809-EB37-4181-9333-1DBA96D3B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725F2-DB24-414D-B7D1-B6834145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C4174-5BE7-47E9-9D6E-3F555D89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DF94F-15C9-4438-A3D8-9A80DDC3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FD559-B3F6-4413-95C1-F2D93CC8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3E216-11D7-4402-ABA3-16AC96C0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4BE72-5E3B-4C3E-9F2C-F3DFD3F3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40A73-C613-4AB1-BADF-E74A3D9F7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2201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作者介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VSVHWV+MS-UIGothic"/>
                <a:cs typeface="VSVHWV+MS-UIGothic"/>
              </a:rPr>
              <a:t>汪曾祺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VSVHWV+MS-UIGothic"/>
                <a:cs typeface="VSVHWV+MS-UIGothic"/>
              </a:rPr>
              <a:t>主要作品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写作背景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《昆明的雨》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作于</a:t>
            </a:r>
            <a:r>
              <a:rPr sz="1350">
                <a:solidFill>
                  <a:srgbClr val="FFFFFF"/>
                </a:solidFill>
                <a:latin typeface="MRHJUS+JNVUDI+MicrosoftYaHei"/>
                <a:cs typeface="MRHJUS+JNVUDI+MicrosoftYaHei"/>
              </a:rPr>
              <a:t>1980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年代初，当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刚刚经历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文化大革命的浩劫，社会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于巨大的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革之中。汪曾祺在此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时选择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忆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昆明的生活，表达了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对过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去美好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光的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念和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人性的思考。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作品中描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的昆明景象，如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城开着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缅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桂花、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卖杨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梅的苗族女孩等，都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代印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FFFFFF"/>
                </a:solidFill>
                <a:latin typeface="VSVHWV+MS-UIGothic"/>
                <a:cs typeface="VSVHW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作品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构分析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LIMNP+BOIVTW+MicrosoftYaHei-Bold"/>
                <a:cs typeface="GLIMNP+BOIVT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LIMNP+BOIVTW+MicrosoftYaHei-Bold"/>
                <a:cs typeface="GLIMNP+BOIVT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LIMNP+BOIVTW+MicrosoftYaHei-Bold"/>
                <a:cs typeface="GLIMNP+BOIVT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VSVHWV+MS-UIGothic"/>
                <a:cs typeface="VSVHWV+MS-UIGothic"/>
              </a:rPr>
              <a:t>段落划分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VSVHWV+MS-UIGothic"/>
                <a:cs typeface="VSVHWV+MS-UIGothic"/>
              </a:rPr>
              <a:t>段落大意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VSVHWV+MS-UIGothic"/>
                <a:cs typeface="VSVHWV+MS-UIGothic"/>
              </a:rPr>
              <a:t>段落关系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言特色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修辞手法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言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E27536"/>
                </a:solidFill>
                <a:latin typeface="VSVHWV+MS-UIGothic"/>
                <a:cs typeface="VSVHWV+MS-UIGothic"/>
              </a:rPr>
              <a:t>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用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词</a:t>
            </a: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主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E27536"/>
                </a:solidFill>
                <a:latin typeface="VSVHWV+MS-UIGothic"/>
                <a:cs typeface="VSVHWV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主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展开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主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概括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主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E27536"/>
                </a:solidFill>
                <a:latin typeface="VSVHWV+MS-UIGothic"/>
                <a:cs typeface="VSVHWV+MS-UIGothic"/>
              </a:rPr>
              <a:t>深化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https://d.book118.com/225202201024011124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VSVHWV+MS-UIGothic</vt:lpstr>
      <vt:lpstr>SimSun</vt:lpstr>
      <vt:lpstr>MRHJUS+JNVUDI+MicrosoftYaHei</vt:lpstr>
      <vt:lpstr>GLIMNP+BOIVTW+MicrosoftYaHei-Bold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2024-09-28T06:58:14.068</cp:lastPrinted>
  <dcterms:created xsi:type="dcterms:W3CDTF">2024-09-27T22:58:14Z</dcterms:created>
  <dcterms:modified xsi:type="dcterms:W3CDTF">2024-09-27T22:58:15Z</dcterms:modified>
</cp:coreProperties>
</file>