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7D1FB-DE38-4979-BA14-0E6AB88F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7BBCC-4817-431E-81EB-631ACBE9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2D23E-8039-4EDA-B04D-9BCF727DB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C918E-6B5B-4227-9A3A-99112A625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1B30E-4853-42B4-8022-E5586476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658D7-44A2-44DB-AAF4-F0883B76D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04B31-E693-49B6-BBC4-C5FFA313D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56051-2774-4304-9A69-65928D1C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390A3-2B9B-40A3-B5CD-047F3072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7B1FC-A70E-4F50-A25F-EDE064A48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6A6BB-C86B-47F2-B846-08B0F8B2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4130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心理危机评估与预防的关系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评估与预防的关系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心理危机评估与预防的挑战和对策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随着社会压力的增加，心理健康问题逐渐成为公众关注的焦点，心理危机事件也频繁发生。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危机评估和预防的重要性凸显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心理危机评估能够及时发现潜在的心理问题，预防措施则能够降低心理危机事件的发生率和影响程度。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降低危机事件的发生率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有效的预防措施可以减少心理危机事件的发生，保护个体的心理健康。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减轻社会负担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心理危机事件不仅给个体带来痛苦，也给社会造成负担。通过评估和预防，可以降低社会对心理危机事件的应对成本。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早期发现和干预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通过心理危机评估，可以早期发现个体的心理问题，及时采取干预措施，避免问题进一步恶化。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危机评估和预防的重要性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评估的目的和原则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识别和理解个体的心理危机状态，为制定有效的干预措施提供依据。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保密性、尊重、非歧视、及时性和专业性。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面谈、观察、心理测验和生理指标测量等。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症状自评量表、抑郁自评量表、焦虑自评量表等心理测验工具；同时结合生理指标如心率、血压等进行综合评估。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对个体的心理危机状态进行持续监测，并根据情况及时调整干预计划。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根据初步评估结果，制定相应的干预计划，包括心理支持、药物治疗等。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根据收集到的信息进行初步评估，判断个体是否存在心理危机及其严重程度。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与个体建立信任关系，使其愿意分享自己的感受和经历。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通过面谈、观察等方式收集个体的相关信息，包括症状、病史、家庭背景等。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通过制定相关政策和制度，明确各级组织和人员在心理危机预防中的职责和作用，形成全员参与、全面覆盖的预防体系。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建立健全心理危机预防机制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通过开展心理健康教育课程、讲座、培训等活动，提高公众对心理健康问题的认识和重视程度，增强自我保护和自我调节能力。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设立心理咨询机构或热线电话，为公众提供心理咨询服务，帮助解决心理问题，缓解心理压力。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预防的策略和措施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制定心理危机预防计划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根据当地实际情况和需求，制定具体的心理危机预防计划，明确目标、任务、措施和时间表。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实施心理危机干预方案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针对已经出现的心理危机事件，及时启动相应的干预方案，采取积极有效的措施进行干预和救助。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建立心理危机预警系统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通过建立心理危机预警系统，及时发现和识别潜在的或已经出现的心理危机事件，为采取预防措施提供依据。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预防的计划和方案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14" r="106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各级领导要高度重视心理危机预防工作，加强组织领导和协调配合，确保各项预防措施得到有效落实。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加强组织领导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加强心理危机干预队伍建设，提高专业人员素质和能力水平，为开展心理危机预防工作提供有力保障。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强化队伍建设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通过广泛宣传心理健康知识和心理危机预防的重要性，提高公众对心理健康问题的认识和重视程度，营造良好的社会氛围。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加强与其他地区和国家的合作与交流，借鉴先进经验和做法，不断完善心理危机预防工作机制和措施。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加强合作与交流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预防的实践和经验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https://d.book118.com/225204130131011041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2024-09-02T00:02:27.731</cp:lastPrinted>
  <dcterms:created xsi:type="dcterms:W3CDTF">2024-09-01T16:02:27Z</dcterms:created>
  <dcterms:modified xsi:type="dcterms:W3CDTF">2024-09-01T16:02:29Z</dcterms:modified>
</cp:coreProperties>
</file>