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A4543-B6D6-4631-88BD-AD2B131E1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F6A8D-F035-48D2-B032-4E485C299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93E23-374C-4F1E-853B-E7123DFE2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82F37-12C2-42A7-A450-B6068204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1EA74D-F8A3-4629-B82D-C1AE605CA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484251-34EA-47DA-9AB3-B5E6F4498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8EB52-1CD3-4996-B63C-94A64A3C8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4BA38-5D67-449F-9C67-F45E252E4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12A65-E8C8-4282-867A-31C215E5F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41BB4-5748-469F-BDBF-30BCEB8D3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44546-1A24-42CD-ADC0-B373F153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20422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 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护理管理是指运用科学的管理方法，对护理工作进行计划、组织、指导、协调和控制，以提高护理服务质量的过程。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护理管理具有系统性、科学性和实践性，需要综合考虑护理工作的各个方面，包括人员、物资、技术、信息等，以实现护理工作的目标。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通过科学的管理方法，可以规范护理工作流程，提高护理服务质量，保障患者的安全和健康。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提升护士综合素质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护理管理不仅关注患者的需求，也关注护士的成长和发展。通过培训、考核等方式，可以提高护士的综合素质和专业技能。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护理管理是护理学科的重要组成部分，通过不断优化和创新管理方法，可以推动护理学科的发展和进步。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194" r="12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703" r="337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护理管理的发展历程可以追溯到20世纪初，随着医学和护理学的不断发展，护理管理逐渐形成了一套完整的学科体系。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未来的护理管理将更加注重信息化、智能化和人性化，通过引入先进的管理理念和技术手段，推动护理工作向更高水平发展。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375" b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护理质量是护理管理的核心，是衡量护理服务水平的重要标准。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护理质量的管理包括制定护理质量标准、实施质量监测、分析质量数据、改进护理服务流程和措施等，旨在提高患者的满意度和护理效果。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护理人员是护理服务的主体，对护理人员的管理是保障护理质量的关键。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护理人员的管理包括招聘和选拔合适的护理人员、培训和发展护理人员的专业技能和素质、建立有效的激励机制和考核制度等，以提高护理人员的积极性和工作效率。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护理风险是指护理过程中可能出现的不良事件或意外情况，对护理风险管理至关重要。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护理风险管理包括识别和评估潜在的护理风险、制定风险防范措施、实施风险控制和应对策略等，以降低护理风险的发生率和影响程度，保障患者的安全和权益。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护理信息是护理管理和决策的重要依据，对提高护理质量和效率具有重要意义。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的管理包括收集、整理、分析和存储护理相关信息，如患者病情、护理记录、质量监测数据等，以支持科学决策、改进服务和提高管理效率。同时，信息化管理还有助于实现数据共享和信息交流，促进护理服务的协同化和标准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护理信息的管理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125" r="1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制定紧急应对措施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针对可能出现的紧急情况，制定相应的应对措施，确保患者在紧急情况下得到及时、正确的护理。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根据患者的病情和需求，制定具体的护理目标，确保护理工作的针对性和有效性。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根据护理目标，制定详细的护理方案，包括护理措施、护理时间、护理人员分工等。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密切观察病情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在护理过程中，密切观察患者的病情变化，及时发现并处理异常情况。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对护理过程进行详细记录，包括患者的病情状况、护理措施、效果评价等，为后续的护理评价和反馈提供依据。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执行护理方案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按照护理方案，由护理人员分工合作，严格执行各项护理措施。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评价护理效果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根据护理目标，对护理效果进行评价，了解护理措施是否达到预期效果。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分析护理问题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针对护理过程中出现的问题，进行分析和总结，找出问题根源并提出改进措施。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调整护理方案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根据护理效果评价和分析结果，对护理方案进行调整和完善，提高护理质量。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护理评价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https://d.book118.com/225204224312011044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2024-09-07T09:40:55.341</cp:lastPrinted>
  <dcterms:created xsi:type="dcterms:W3CDTF">2024-09-07T01:40:55Z</dcterms:created>
  <dcterms:modified xsi:type="dcterms:W3CDTF">2024-09-07T01:40:57Z</dcterms:modified>
</cp:coreProperties>
</file>