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6AD6E-DE69-4C7C-9E96-D55BA0195DE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F71D3E-A681-4F9B-A877-A1FB5E7C0A5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E1CD010-A9A3-4117-BFBF-9C1583B3E14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3996ABCB-76D0-4257-A274-34FFA5305BE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F303DB4-8FD2-43C3-8F82-35417153E10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6081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46082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anchor="ctr"/>
          <a:lstStyle/>
          <a:p>
            <a:pPr lvl="0"/>
            <a:endParaRPr lang="zh-CN" altLang="en-US"/>
          </a:p>
        </p:txBody>
      </p:sp>
      <p:sp>
        <p:nvSpPr>
          <p:cNvPr id="46083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7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8129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48130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anchor="ctr"/>
          <a:lstStyle/>
          <a:p>
            <a:pPr lvl="0"/>
            <a:endParaRPr lang="zh-CN" altLang="en-US"/>
          </a:p>
        </p:txBody>
      </p:sp>
      <p:sp>
        <p:nvSpPr>
          <p:cNvPr id="48131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8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1201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51202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anchor="ctr"/>
          <a:lstStyle/>
          <a:p>
            <a:pPr lvl="0"/>
            <a:endParaRPr lang="zh-CN" altLang="en-US"/>
          </a:p>
        </p:txBody>
      </p:sp>
      <p:sp>
        <p:nvSpPr>
          <p:cNvPr id="51203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fld id="{9A0DB2DC-4C9A-4742-B13C-FB6460FD3503}" type="slidenum">
              <a:rPr lang="zh-CN" altLang="en-US" sz="1800">
                <a:latin typeface="Arial" pitchFamily="34" charset="0"/>
                <a:ea typeface="微软雅黑" panose="020b0503020204020204" pitchFamily="34" charset="-122"/>
              </a:rPr>
              <a:t>9</a:t>
            </a:fld>
            <a:endParaRPr lang="zh-CN" altLang="en-US" sz="1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31" Type="http://schemas.openxmlformats.org/officeDocument/2006/relationships/tags" Target="../tags/tag175.xml" /><Relationship Id="rId32" Type="http://schemas.openxmlformats.org/officeDocument/2006/relationships/tags" Target="../tags/tag176.xml" /><Relationship Id="rId33" Type="http://schemas.openxmlformats.org/officeDocument/2006/relationships/tags" Target="../tags/tag177.xml" /><Relationship Id="rId34" Type="http://schemas.openxmlformats.org/officeDocument/2006/relationships/tags" Target="../tags/tag178.xml" /><Relationship Id="rId35" Type="http://schemas.openxmlformats.org/officeDocument/2006/relationships/slideMaster" Target="../slideMasters/slideMaster2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image" Target="../media/image1.png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2" Type="http://schemas.openxmlformats.org/officeDocument/2006/relationships/image" Target="../media/image2.jpeg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2155BCA-843C-40DC-972A-B943F042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8622268-4081-4633-9C83-C9E38ED6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30BDF5D-5D78-41FF-A12D-5927F6A9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E5F0D8F-0331-48B3-A6CF-E36CE9B6B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AA92907-45F2-4D0A-92C0-9E6ABB63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6DE1B555-D293-47B8-9DDA-C71B6C413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F091FCE-E1D6-456E-88CF-27AD173B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4654D07-1FCD-4BBF-B1D9-84874FFE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50E023F-4F76-43F2-A3BE-22079A7D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1746D9-DAB9-43AD-8432-0AF45311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1A37E62-8E7C-4E87-A49F-55B8ADC4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 userDrawn="1">
            <p:custDataLst>
              <p:tags r:id="rId2"/>
            </p:custDataLst>
          </p:nvPr>
        </p:nvGrpSpPr>
        <p:grpSpPr>
          <a:xfrm>
            <a:off x="10666644" y="5472802"/>
            <a:ext cx="1496323" cy="1524513"/>
            <a:chOff x="-46800" y="206536"/>
            <a:chExt cx="6530780" cy="6654858"/>
          </a:xfrm>
        </p:grpSpPr>
        <p:sp>
          <p:nvSpPr>
            <p:cNvPr id="16" name="AutoShape 2"/>
            <p:cNvSpPr/>
            <p:nvPr userDrawn="1">
              <p:custDataLst>
                <p:tags r:id="rId3"/>
              </p:custDataLst>
            </p:nvPr>
          </p:nvSpPr>
          <p:spPr bwMode="auto">
            <a:xfrm>
              <a:off x="1038879" y="1027357"/>
              <a:ext cx="4354650" cy="5834037"/>
            </a:xfrm>
            <a:custGeom>
              <a:gdLst>
                <a:gd name="T0" fmla="*/ 1048398 w 20607"/>
                <a:gd name="T1" fmla="*/ 3881437 h 21337"/>
                <a:gd name="T2" fmla="*/ 1133597 w 20607"/>
                <a:gd name="T3" fmla="*/ 2299356 h 21337"/>
                <a:gd name="T4" fmla="*/ 4077 w 20607"/>
                <a:gd name="T5" fmla="*/ 1625921 h 21337"/>
                <a:gd name="T6" fmla="*/ 1229481 w 20607"/>
                <a:gd name="T7" fmla="*/ 1901335 h 21337"/>
                <a:gd name="T8" fmla="*/ 1282765 w 20607"/>
                <a:gd name="T9" fmla="*/ 901188 h 21337"/>
                <a:gd name="T10" fmla="*/ 749920 w 20607"/>
                <a:gd name="T11" fmla="*/ 248127 h 21337"/>
                <a:gd name="T12" fmla="*/ 1346735 w 20607"/>
                <a:gd name="T13" fmla="*/ 574657 h 21337"/>
                <a:gd name="T14" fmla="*/ 1794240 w 20607"/>
                <a:gd name="T15" fmla="*/ 3092 h 21337"/>
                <a:gd name="T16" fmla="*/ 1527818 w 20607"/>
                <a:gd name="T17" fmla="*/ 758387 h 21337"/>
                <a:gd name="T18" fmla="*/ 1762185 w 20607"/>
                <a:gd name="T19" fmla="*/ 1952452 h 21337"/>
                <a:gd name="T20" fmla="*/ 2891705 w 20607"/>
                <a:gd name="T21" fmla="*/ 1472752 h 21337"/>
                <a:gd name="T22" fmla="*/ 1826155 w 20607"/>
                <a:gd name="T23" fmla="*/ 2278982 h 21337"/>
                <a:gd name="T24" fmla="*/ 1836840 w 20607"/>
                <a:gd name="T25" fmla="*/ 3881437 h 21337"/>
                <a:gd name="T26" fmla="*/ 1048398 w 20607"/>
                <a:gd name="T27" fmla="*/ 3881437 h 2133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0607" h="21337">
                  <a:moveTo>
                    <a:pt x="7457" y="21337"/>
                  </a:moveTo>
                  <a:cubicBezTo>
                    <a:pt x="7457" y="21337"/>
                    <a:pt x="10109" y="14324"/>
                    <a:pt x="8063" y="12640"/>
                  </a:cubicBezTo>
                  <a:cubicBezTo>
                    <a:pt x="4425" y="9779"/>
                    <a:pt x="-425" y="9050"/>
                    <a:pt x="29" y="8938"/>
                  </a:cubicBezTo>
                  <a:cubicBezTo>
                    <a:pt x="2909" y="8377"/>
                    <a:pt x="7532" y="11238"/>
                    <a:pt x="8745" y="10452"/>
                  </a:cubicBezTo>
                  <a:cubicBezTo>
                    <a:pt x="9730" y="9835"/>
                    <a:pt x="9882" y="6301"/>
                    <a:pt x="9124" y="4954"/>
                  </a:cubicBezTo>
                  <a:cubicBezTo>
                    <a:pt x="7684" y="2317"/>
                    <a:pt x="4122" y="1364"/>
                    <a:pt x="5334" y="1364"/>
                  </a:cubicBezTo>
                  <a:cubicBezTo>
                    <a:pt x="7002" y="1364"/>
                    <a:pt x="9276" y="3439"/>
                    <a:pt x="9579" y="3159"/>
                  </a:cubicBezTo>
                  <a:cubicBezTo>
                    <a:pt x="9958" y="2934"/>
                    <a:pt x="12004" y="-263"/>
                    <a:pt x="12762" y="17"/>
                  </a:cubicBezTo>
                  <a:cubicBezTo>
                    <a:pt x="12989" y="129"/>
                    <a:pt x="10867" y="1756"/>
                    <a:pt x="10867" y="4169"/>
                  </a:cubicBezTo>
                  <a:cubicBezTo>
                    <a:pt x="10867" y="6525"/>
                    <a:pt x="11246" y="11294"/>
                    <a:pt x="12534" y="10733"/>
                  </a:cubicBezTo>
                  <a:cubicBezTo>
                    <a:pt x="14732" y="9723"/>
                    <a:pt x="19052" y="7984"/>
                    <a:pt x="20568" y="8096"/>
                  </a:cubicBezTo>
                  <a:cubicBezTo>
                    <a:pt x="21175" y="8152"/>
                    <a:pt x="14429" y="10116"/>
                    <a:pt x="12989" y="12528"/>
                  </a:cubicBezTo>
                  <a:cubicBezTo>
                    <a:pt x="11777" y="14548"/>
                    <a:pt x="12459" y="20663"/>
                    <a:pt x="13065" y="21337"/>
                  </a:cubicBezTo>
                  <a:lnTo>
                    <a:pt x="7457" y="21337"/>
                  </a:lnTo>
                  <a:close/>
                </a:path>
              </a:pathLst>
            </a:custGeom>
            <a:solidFill>
              <a:srgbClr val="BECE37"/>
            </a:soli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" name="AutoShape 3"/>
            <p:cNvSpPr/>
            <p:nvPr userDrawn="1">
              <p:custDataLst>
                <p:tags r:id="rId4"/>
              </p:custDataLst>
            </p:nvPr>
          </p:nvSpPr>
          <p:spPr bwMode="auto">
            <a:xfrm>
              <a:off x="3806766" y="2948175"/>
              <a:ext cx="417570" cy="598914"/>
            </a:xfrm>
            <a:custGeom>
              <a:gdLst>
                <a:gd name="T0" fmla="*/ 152974 w 9894"/>
                <a:gd name="T1" fmla="*/ 398445 h 21600"/>
                <a:gd name="T2" fmla="*/ 78481 w 9894"/>
                <a:gd name="T3" fmla="*/ 0 h 21600"/>
                <a:gd name="T4" fmla="*/ 152974 w 9894"/>
                <a:gd name="T5" fmla="*/ 398445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894" h="21600">
                  <a:moveTo>
                    <a:pt x="5448" y="21599"/>
                  </a:moveTo>
                  <a:cubicBezTo>
                    <a:pt x="5448" y="21599"/>
                    <a:pt x="-4783" y="19938"/>
                    <a:pt x="2795" y="0"/>
                  </a:cubicBezTo>
                  <a:cubicBezTo>
                    <a:pt x="2795" y="0"/>
                    <a:pt x="16817" y="14399"/>
                    <a:pt x="5448" y="21599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" name="AutoShape 4"/>
            <p:cNvSpPr/>
            <p:nvPr userDrawn="1">
              <p:custDataLst>
                <p:tags r:id="rId5"/>
              </p:custDataLst>
            </p:nvPr>
          </p:nvSpPr>
          <p:spPr bwMode="auto">
            <a:xfrm>
              <a:off x="4513054" y="2616506"/>
              <a:ext cx="393709" cy="615616"/>
            </a:xfrm>
            <a:custGeom>
              <a:gdLst>
                <a:gd name="T0" fmla="*/ 97733 w 9611"/>
                <a:gd name="T1" fmla="*/ 409556 h 21600"/>
                <a:gd name="T2" fmla="*/ 140549 w 9611"/>
                <a:gd name="T3" fmla="*/ 0 h 21600"/>
                <a:gd name="T4" fmla="*/ 97733 w 9611"/>
                <a:gd name="T5" fmla="*/ 409556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9611" h="21600">
                  <a:moveTo>
                    <a:pt x="3586" y="21599"/>
                  </a:moveTo>
                  <a:cubicBezTo>
                    <a:pt x="3586" y="21599"/>
                    <a:pt x="-5446" y="17280"/>
                    <a:pt x="5157" y="0"/>
                  </a:cubicBezTo>
                  <a:cubicBezTo>
                    <a:pt x="5157" y="0"/>
                    <a:pt x="16153" y="18900"/>
                    <a:pt x="3586" y="21599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9" name="AutoShape 5"/>
            <p:cNvSpPr/>
            <p:nvPr userDrawn="1">
              <p:custDataLst>
                <p:tags r:id="rId6"/>
              </p:custDataLst>
            </p:nvPr>
          </p:nvSpPr>
          <p:spPr bwMode="auto">
            <a:xfrm>
              <a:off x="5073790" y="2334945"/>
              <a:ext cx="465291" cy="722991"/>
            </a:xfrm>
            <a:custGeom>
              <a:gdLst>
                <a:gd name="T0" fmla="*/ 64632 w 10585"/>
                <a:gd name="T1" fmla="*/ 480990 h 21600"/>
                <a:gd name="T2" fmla="*/ 257359 w 10585"/>
                <a:gd name="T3" fmla="*/ 0 h 21600"/>
                <a:gd name="T4" fmla="*/ 64632 w 10585"/>
                <a:gd name="T5" fmla="*/ 480990 h 2160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0585" h="21600">
                  <a:moveTo>
                    <a:pt x="2210" y="21599"/>
                  </a:moveTo>
                  <a:cubicBezTo>
                    <a:pt x="2210" y="21599"/>
                    <a:pt x="-5844" y="11489"/>
                    <a:pt x="8800" y="0"/>
                  </a:cubicBezTo>
                  <a:cubicBezTo>
                    <a:pt x="8800" y="0"/>
                    <a:pt x="15756" y="19761"/>
                    <a:pt x="2210" y="21599"/>
                  </a:cubicBezTo>
                  <a:close/>
                </a:path>
              </a:pathLst>
            </a:custGeom>
            <a:gradFill rotWithShape="1">
              <a:gsLst>
                <a:gs pos="0">
                  <a:sysClr val="window" lastClr="FFFFFF"/>
                </a:gs>
                <a:gs pos="100000">
                  <a:srgbClr val="D9D9D9"/>
                </a:gs>
              </a:gsLst>
              <a:lin ang="5400000" scaled="1"/>
            </a:gra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0" name="AutoShape 6"/>
            <p:cNvSpPr/>
            <p:nvPr userDrawn="1">
              <p:custDataLst>
                <p:tags r:id="rId7"/>
              </p:custDataLst>
            </p:nvPr>
          </p:nvSpPr>
          <p:spPr bwMode="auto">
            <a:xfrm>
              <a:off x="5732356" y="2649912"/>
              <a:ext cx="751624" cy="405638"/>
            </a:xfrm>
            <a:custGeom>
              <a:gdLst>
                <a:gd name="T0" fmla="*/ 778 w 19937"/>
                <a:gd name="T1" fmla="*/ 168005 h 14258"/>
                <a:gd name="T2" fmla="*/ 500037 w 19937"/>
                <a:gd name="T3" fmla="*/ 24909 h 14258"/>
                <a:gd name="T4" fmla="*/ 372570 w 19937"/>
                <a:gd name="T5" fmla="*/ 178226 h 14258"/>
                <a:gd name="T6" fmla="*/ 778 w 19937"/>
                <a:gd name="T7" fmla="*/ 168005 h 1425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9937" h="14258">
                  <a:moveTo>
                    <a:pt x="31" y="8876"/>
                  </a:moveTo>
                  <a:cubicBezTo>
                    <a:pt x="31" y="8876"/>
                    <a:pt x="-1663" y="-4084"/>
                    <a:pt x="19936" y="1316"/>
                  </a:cubicBezTo>
                  <a:cubicBezTo>
                    <a:pt x="19936" y="1316"/>
                    <a:pt x="17819" y="4016"/>
                    <a:pt x="14854" y="9416"/>
                  </a:cubicBezTo>
                  <a:cubicBezTo>
                    <a:pt x="11889" y="14276"/>
                    <a:pt x="2995" y="17515"/>
                    <a:pt x="31" y="8876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1" name="AutoShape 7"/>
            <p:cNvSpPr/>
            <p:nvPr userDrawn="1">
              <p:custDataLst>
                <p:tags r:id="rId8"/>
              </p:custDataLst>
            </p:nvPr>
          </p:nvSpPr>
          <p:spPr bwMode="auto">
            <a:xfrm>
              <a:off x="5488973" y="3346656"/>
              <a:ext cx="649021" cy="372233"/>
            </a:xfrm>
            <a:custGeom>
              <a:gdLst>
                <a:gd name="T0" fmla="*/ 101230 w 19438"/>
                <a:gd name="T1" fmla="*/ 0 h 16645"/>
                <a:gd name="T2" fmla="*/ 431800 w 19438"/>
                <a:gd name="T3" fmla="*/ 207330 h 16645"/>
                <a:gd name="T4" fmla="*/ 47916 w 19438"/>
                <a:gd name="T5" fmla="*/ 165864 h 16645"/>
                <a:gd name="T6" fmla="*/ 101230 w 19438"/>
                <a:gd name="T7" fmla="*/ 0 h 1664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9438" h="16645">
                  <a:moveTo>
                    <a:pt x="4557" y="0"/>
                  </a:moveTo>
                  <a:cubicBezTo>
                    <a:pt x="4557" y="0"/>
                    <a:pt x="17038" y="2090"/>
                    <a:pt x="19438" y="13935"/>
                  </a:cubicBezTo>
                  <a:cubicBezTo>
                    <a:pt x="19438" y="13935"/>
                    <a:pt x="11277" y="21599"/>
                    <a:pt x="2157" y="11148"/>
                  </a:cubicBezTo>
                  <a:cubicBezTo>
                    <a:pt x="-2162" y="5574"/>
                    <a:pt x="717" y="696"/>
                    <a:pt x="4557" y="0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2" name="AutoShape 8"/>
            <p:cNvSpPr/>
            <p:nvPr userDrawn="1">
              <p:custDataLst>
                <p:tags r:id="rId9"/>
              </p:custDataLst>
            </p:nvPr>
          </p:nvSpPr>
          <p:spPr bwMode="auto">
            <a:xfrm>
              <a:off x="5042770" y="3675939"/>
              <a:ext cx="529716" cy="503469"/>
            </a:xfrm>
            <a:custGeom>
              <a:gdLst>
                <a:gd name="T0" fmla="*/ 36000 w 20049"/>
                <a:gd name="T1" fmla="*/ 28683 h 18650"/>
                <a:gd name="T2" fmla="*/ 257485 w 20049"/>
                <a:gd name="T3" fmla="*/ 59305 h 18650"/>
                <a:gd name="T4" fmla="*/ 352425 w 20049"/>
                <a:gd name="T5" fmla="*/ 334944 h 18650"/>
                <a:gd name="T6" fmla="*/ 25453 w 20049"/>
                <a:gd name="T7" fmla="*/ 181813 h 18650"/>
                <a:gd name="T8" fmla="*/ 36000 w 20049"/>
                <a:gd name="T9" fmla="*/ 28683 h 186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049" h="18650">
                  <a:moveTo>
                    <a:pt x="2048" y="1597"/>
                  </a:moveTo>
                  <a:cubicBezTo>
                    <a:pt x="2048" y="1597"/>
                    <a:pt x="8649" y="-2950"/>
                    <a:pt x="14648" y="3302"/>
                  </a:cubicBezTo>
                  <a:cubicBezTo>
                    <a:pt x="20049" y="8986"/>
                    <a:pt x="18848" y="15807"/>
                    <a:pt x="20049" y="18649"/>
                  </a:cubicBezTo>
                  <a:cubicBezTo>
                    <a:pt x="20049" y="18649"/>
                    <a:pt x="6848" y="16944"/>
                    <a:pt x="1448" y="10123"/>
                  </a:cubicBezTo>
                  <a:cubicBezTo>
                    <a:pt x="-1551" y="6144"/>
                    <a:pt x="848" y="3302"/>
                    <a:pt x="2048" y="1597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3" name="AutoShape 9"/>
            <p:cNvSpPr/>
            <p:nvPr userDrawn="1">
              <p:custDataLst>
                <p:tags r:id="rId10"/>
              </p:custDataLst>
            </p:nvPr>
          </p:nvSpPr>
          <p:spPr bwMode="auto">
            <a:xfrm>
              <a:off x="4577480" y="4007607"/>
              <a:ext cx="563121" cy="474837"/>
            </a:xfrm>
            <a:custGeom>
              <a:gdLst>
                <a:gd name="T0" fmla="*/ 31648 w 16064"/>
                <a:gd name="T1" fmla="*/ 10489 h 17680"/>
                <a:gd name="T2" fmla="*/ 288894 w 16064"/>
                <a:gd name="T3" fmla="*/ 81587 h 17680"/>
                <a:gd name="T4" fmla="*/ 374627 w 16064"/>
                <a:gd name="T5" fmla="*/ 315180 h 17680"/>
                <a:gd name="T6" fmla="*/ 31648 w 16064"/>
                <a:gd name="T7" fmla="*/ 10489 h 1768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064" h="17680">
                  <a:moveTo>
                    <a:pt x="1357" y="587"/>
                  </a:moveTo>
                  <a:cubicBezTo>
                    <a:pt x="1357" y="587"/>
                    <a:pt x="8710" y="-2255"/>
                    <a:pt x="12387" y="4566"/>
                  </a:cubicBezTo>
                  <a:cubicBezTo>
                    <a:pt x="16063" y="10818"/>
                    <a:pt x="14685" y="15366"/>
                    <a:pt x="16063" y="17639"/>
                  </a:cubicBezTo>
                  <a:cubicBezTo>
                    <a:pt x="16063" y="17639"/>
                    <a:pt x="-5536" y="19345"/>
                    <a:pt x="1357" y="587"/>
                  </a:cubicBezTo>
                  <a:close/>
                </a:path>
              </a:pathLst>
            </a:custGeom>
            <a:gradFill rotWithShape="1">
              <a:gsLst>
                <a:gs pos="0">
                  <a:sysClr val="window" lastClr="FFFFFF"/>
                </a:gs>
                <a:gs pos="100000">
                  <a:srgbClr val="D9D9D9"/>
                </a:gs>
              </a:gsLst>
              <a:lin ang="5400000" scaled="1"/>
            </a:gra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AutoShape 10"/>
            <p:cNvSpPr/>
            <p:nvPr userDrawn="1">
              <p:custDataLst>
                <p:tags r:id="rId11"/>
              </p:custDataLst>
            </p:nvPr>
          </p:nvSpPr>
          <p:spPr bwMode="auto">
            <a:xfrm>
              <a:off x="1874018" y="2948175"/>
              <a:ext cx="393709" cy="553577"/>
            </a:xfrm>
            <a:custGeom>
              <a:gdLst>
                <a:gd name="T0" fmla="*/ 64765 w 12554"/>
                <a:gd name="T1" fmla="*/ 358088 h 19439"/>
                <a:gd name="T2" fmla="*/ 257911 w 12554"/>
                <a:gd name="T3" fmla="*/ 0 h 19439"/>
                <a:gd name="T4" fmla="*/ 257911 w 12554"/>
                <a:gd name="T5" fmla="*/ 173928 h 19439"/>
                <a:gd name="T6" fmla="*/ 64765 w 12554"/>
                <a:gd name="T7" fmla="*/ 358088 h 1943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554" h="19439">
                  <a:moveTo>
                    <a:pt x="3104" y="18900"/>
                  </a:moveTo>
                  <a:cubicBezTo>
                    <a:pt x="3104" y="18900"/>
                    <a:pt x="-8210" y="10260"/>
                    <a:pt x="12361" y="0"/>
                  </a:cubicBezTo>
                  <a:cubicBezTo>
                    <a:pt x="12361" y="0"/>
                    <a:pt x="11847" y="4320"/>
                    <a:pt x="12361" y="9180"/>
                  </a:cubicBezTo>
                  <a:cubicBezTo>
                    <a:pt x="13389" y="13500"/>
                    <a:pt x="10304" y="21599"/>
                    <a:pt x="3104" y="18900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AutoShape 11"/>
            <p:cNvSpPr/>
            <p:nvPr userDrawn="1">
              <p:custDataLst>
                <p:tags r:id="rId12"/>
              </p:custDataLst>
            </p:nvPr>
          </p:nvSpPr>
          <p:spPr bwMode="auto">
            <a:xfrm>
              <a:off x="1384866" y="2673773"/>
              <a:ext cx="391322" cy="627546"/>
            </a:xfrm>
            <a:custGeom>
              <a:gdLst>
                <a:gd name="T0" fmla="*/ 37685 w 13741"/>
                <a:gd name="T1" fmla="*/ 369406 h 20925"/>
                <a:gd name="T2" fmla="*/ 102314 w 13741"/>
                <a:gd name="T3" fmla="*/ 61554 h 20925"/>
                <a:gd name="T4" fmla="*/ 220770 w 13741"/>
                <a:gd name="T5" fmla="*/ 0 h 20925"/>
                <a:gd name="T6" fmla="*/ 188465 w 13741"/>
                <a:gd name="T7" fmla="*/ 400193 h 20925"/>
                <a:gd name="T8" fmla="*/ 37685 w 13741"/>
                <a:gd name="T9" fmla="*/ 369406 h 209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741" h="20925">
                  <a:moveTo>
                    <a:pt x="1989" y="18514"/>
                  </a:moveTo>
                  <a:cubicBezTo>
                    <a:pt x="1989" y="18514"/>
                    <a:pt x="-4263" y="10800"/>
                    <a:pt x="5400" y="3085"/>
                  </a:cubicBezTo>
                  <a:cubicBezTo>
                    <a:pt x="7673" y="1542"/>
                    <a:pt x="11652" y="0"/>
                    <a:pt x="11652" y="0"/>
                  </a:cubicBezTo>
                  <a:cubicBezTo>
                    <a:pt x="11652" y="0"/>
                    <a:pt x="17337" y="15942"/>
                    <a:pt x="9947" y="20057"/>
                  </a:cubicBezTo>
                  <a:cubicBezTo>
                    <a:pt x="7105" y="21599"/>
                    <a:pt x="3694" y="21085"/>
                    <a:pt x="1989" y="18514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AutoShape 12"/>
            <p:cNvSpPr/>
            <p:nvPr userDrawn="1">
              <p:custDataLst>
                <p:tags r:id="rId13"/>
              </p:custDataLst>
            </p:nvPr>
          </p:nvSpPr>
          <p:spPr bwMode="auto">
            <a:xfrm>
              <a:off x="740616" y="2583101"/>
              <a:ext cx="408024" cy="641863"/>
            </a:xfrm>
            <a:custGeom>
              <a:gdLst>
                <a:gd name="T0" fmla="*/ 147495 w 14722"/>
                <a:gd name="T1" fmla="*/ 426471 h 21125"/>
                <a:gd name="T2" fmla="*/ 39866 w 14722"/>
                <a:gd name="T3" fmla="*/ 152298 h 21125"/>
                <a:gd name="T4" fmla="*/ 125977 w 14722"/>
                <a:gd name="T5" fmla="*/ 0 h 21125"/>
                <a:gd name="T6" fmla="*/ 201319 w 14722"/>
                <a:gd name="T7" fmla="*/ 111687 h 21125"/>
                <a:gd name="T8" fmla="*/ 147495 w 14722"/>
                <a:gd name="T9" fmla="*/ 426471 h 211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4722" h="21125">
                  <a:moveTo>
                    <a:pt x="7999" y="21097"/>
                  </a:moveTo>
                  <a:cubicBezTo>
                    <a:pt x="2162" y="21600"/>
                    <a:pt x="-3092" y="15069"/>
                    <a:pt x="2162" y="7534"/>
                  </a:cubicBezTo>
                  <a:cubicBezTo>
                    <a:pt x="6832" y="0"/>
                    <a:pt x="6832" y="0"/>
                    <a:pt x="6832" y="0"/>
                  </a:cubicBezTo>
                  <a:cubicBezTo>
                    <a:pt x="6832" y="0"/>
                    <a:pt x="9167" y="3516"/>
                    <a:pt x="10918" y="5525"/>
                  </a:cubicBezTo>
                  <a:cubicBezTo>
                    <a:pt x="14421" y="10046"/>
                    <a:pt x="18507" y="21097"/>
                    <a:pt x="7999" y="21097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7" name="AutoShape 13"/>
            <p:cNvSpPr/>
            <p:nvPr userDrawn="1">
              <p:custDataLst>
                <p:tags r:id="rId14"/>
              </p:custDataLst>
            </p:nvPr>
          </p:nvSpPr>
          <p:spPr bwMode="auto">
            <a:xfrm>
              <a:off x="-46800" y="3172469"/>
              <a:ext cx="782643" cy="379392"/>
            </a:xfrm>
            <a:custGeom>
              <a:gdLst>
                <a:gd name="T0" fmla="*/ 520184 w 21189"/>
                <a:gd name="T1" fmla="*/ 157142 h 15674"/>
                <a:gd name="T2" fmla="*/ 95544 w 21189"/>
                <a:gd name="T3" fmla="*/ 34366 h 15674"/>
                <a:gd name="T4" fmla="*/ 0 w 21189"/>
                <a:gd name="T5" fmla="*/ 105980 h 15674"/>
                <a:gd name="T6" fmla="*/ 244143 w 21189"/>
                <a:gd name="T7" fmla="*/ 249208 h 15674"/>
                <a:gd name="T8" fmla="*/ 520184 w 21189"/>
                <a:gd name="T9" fmla="*/ 157142 h 1567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189" h="15673">
                  <a:moveTo>
                    <a:pt x="21168" y="9758"/>
                  </a:moveTo>
                  <a:cubicBezTo>
                    <a:pt x="21168" y="9758"/>
                    <a:pt x="12959" y="-5489"/>
                    <a:pt x="3888" y="2134"/>
                  </a:cubicBezTo>
                  <a:cubicBezTo>
                    <a:pt x="3888" y="2134"/>
                    <a:pt x="1296" y="5311"/>
                    <a:pt x="0" y="6581"/>
                  </a:cubicBezTo>
                  <a:cubicBezTo>
                    <a:pt x="0" y="6581"/>
                    <a:pt x="4320" y="14840"/>
                    <a:pt x="9935" y="15475"/>
                  </a:cubicBezTo>
                  <a:cubicBezTo>
                    <a:pt x="15119" y="16111"/>
                    <a:pt x="21599" y="15475"/>
                    <a:pt x="21168" y="9758"/>
                  </a:cubicBezTo>
                  <a:close/>
                </a:path>
              </a:pathLst>
            </a:custGeom>
            <a:gradFill rotWithShape="1">
              <a:gsLst>
                <a:gs pos="0">
                  <a:sysClr val="window" lastClr="FFFFFF"/>
                </a:gs>
                <a:gs pos="100000">
                  <a:srgbClr val="D9D9D9"/>
                </a:gs>
              </a:gsLst>
              <a:lin ang="5400000" scaled="1"/>
            </a:gra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8" name="AutoShape 14"/>
            <p:cNvSpPr/>
            <p:nvPr userDrawn="1">
              <p:custDataLst>
                <p:tags r:id="rId15"/>
              </p:custDataLst>
            </p:nvPr>
          </p:nvSpPr>
          <p:spPr bwMode="auto">
            <a:xfrm>
              <a:off x="611766" y="3652078"/>
              <a:ext cx="613230" cy="560735"/>
            </a:xfrm>
            <a:custGeom>
              <a:gdLst>
                <a:gd name="T0" fmla="*/ 295532 w 20364"/>
                <a:gd name="T1" fmla="*/ 1467 h 21100"/>
                <a:gd name="T2" fmla="*/ 73868 w 20364"/>
                <a:gd name="T3" fmla="*/ 187256 h 21100"/>
                <a:gd name="T4" fmla="*/ 0 w 20364"/>
                <a:gd name="T5" fmla="*/ 373044 h 21100"/>
                <a:gd name="T6" fmla="*/ 401075 w 20364"/>
                <a:gd name="T7" fmla="*/ 197581 h 21100"/>
                <a:gd name="T8" fmla="*/ 295532 w 20364"/>
                <a:gd name="T9" fmla="*/ 1467 h 211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364" h="21100">
                  <a:moveTo>
                    <a:pt x="14751" y="83"/>
                  </a:moveTo>
                  <a:cubicBezTo>
                    <a:pt x="12117" y="83"/>
                    <a:pt x="4214" y="2418"/>
                    <a:pt x="3687" y="10591"/>
                  </a:cubicBezTo>
                  <a:cubicBezTo>
                    <a:pt x="2634" y="18181"/>
                    <a:pt x="0" y="21099"/>
                    <a:pt x="0" y="21099"/>
                  </a:cubicBezTo>
                  <a:cubicBezTo>
                    <a:pt x="0" y="21099"/>
                    <a:pt x="18439" y="19932"/>
                    <a:pt x="20019" y="11175"/>
                  </a:cubicBezTo>
                  <a:cubicBezTo>
                    <a:pt x="21599" y="1835"/>
                    <a:pt x="17385" y="-500"/>
                    <a:pt x="14751" y="83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AutoShape 15"/>
            <p:cNvSpPr/>
            <p:nvPr userDrawn="1">
              <p:custDataLst>
                <p:tags r:id="rId16"/>
              </p:custDataLst>
            </p:nvPr>
          </p:nvSpPr>
          <p:spPr bwMode="auto">
            <a:xfrm>
              <a:off x="1315667" y="3947955"/>
              <a:ext cx="529716" cy="596527"/>
            </a:xfrm>
            <a:custGeom>
              <a:gdLst>
                <a:gd name="T0" fmla="*/ 245334 w 11653"/>
                <a:gd name="T1" fmla="*/ 19646 h 19110"/>
                <a:gd name="T2" fmla="*/ 31151 w 11653"/>
                <a:gd name="T3" fmla="*/ 396875 h 19110"/>
                <a:gd name="T4" fmla="*/ 245334 w 11653"/>
                <a:gd name="T5" fmla="*/ 19646 h 19110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1653" h="19110">
                  <a:moveTo>
                    <a:pt x="8112" y="946"/>
                  </a:moveTo>
                  <a:cubicBezTo>
                    <a:pt x="3863" y="-2490"/>
                    <a:pt x="-2510" y="3400"/>
                    <a:pt x="1030" y="19110"/>
                  </a:cubicBezTo>
                  <a:cubicBezTo>
                    <a:pt x="1030" y="19110"/>
                    <a:pt x="19090" y="10273"/>
                    <a:pt x="8112" y="946"/>
                  </a:cubicBezTo>
                  <a:close/>
                </a:path>
              </a:pathLst>
            </a:custGeom>
            <a:gradFill rotWithShape="1">
              <a:gsLst>
                <a:gs pos="0">
                  <a:sysClr val="window" lastClr="FFFFFF"/>
                </a:gs>
                <a:gs pos="100000">
                  <a:srgbClr val="D9D9D9"/>
                </a:gs>
              </a:gsLst>
              <a:lin ang="5400000" scaled="1"/>
            </a:gra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AutoShape 16"/>
            <p:cNvSpPr/>
            <p:nvPr userDrawn="1">
              <p:custDataLst>
                <p:tags r:id="rId17"/>
              </p:custDataLst>
            </p:nvPr>
          </p:nvSpPr>
          <p:spPr bwMode="auto">
            <a:xfrm>
              <a:off x="3663600" y="206536"/>
              <a:ext cx="472449" cy="703902"/>
            </a:xfrm>
            <a:custGeom>
              <a:gdLst>
                <a:gd name="T0" fmla="*/ 67128 w 13523"/>
                <a:gd name="T1" fmla="*/ 449800 h 18670"/>
                <a:gd name="T2" fmla="*/ 270092 w 13523"/>
                <a:gd name="T3" fmla="*/ 0 h 18670"/>
                <a:gd name="T4" fmla="*/ 312814 w 13523"/>
                <a:gd name="T5" fmla="*/ 173780 h 18670"/>
                <a:gd name="T6" fmla="*/ 67128 w 13523"/>
                <a:gd name="T7" fmla="*/ 449800 h 1867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523" h="18670">
                  <a:moveTo>
                    <a:pt x="2888" y="17932"/>
                  </a:moveTo>
                  <a:cubicBezTo>
                    <a:pt x="2888" y="17932"/>
                    <a:pt x="-7682" y="8558"/>
                    <a:pt x="11620" y="0"/>
                  </a:cubicBezTo>
                  <a:cubicBezTo>
                    <a:pt x="11620" y="0"/>
                    <a:pt x="12998" y="3260"/>
                    <a:pt x="13458" y="6928"/>
                  </a:cubicBezTo>
                  <a:cubicBezTo>
                    <a:pt x="13917" y="10596"/>
                    <a:pt x="12079" y="21599"/>
                    <a:pt x="2888" y="17932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1" name="AutoShape 17"/>
            <p:cNvSpPr/>
            <p:nvPr userDrawn="1">
              <p:custDataLst>
                <p:tags r:id="rId18"/>
              </p:custDataLst>
            </p:nvPr>
          </p:nvSpPr>
          <p:spPr bwMode="auto">
            <a:xfrm>
              <a:off x="3083775" y="440375"/>
              <a:ext cx="424727" cy="665724"/>
            </a:xfrm>
            <a:custGeom>
              <a:gdLst>
                <a:gd name="T0" fmla="*/ 251649 w 16246"/>
                <a:gd name="T1" fmla="*/ 413107 h 20641"/>
                <a:gd name="T2" fmla="*/ 144297 w 16246"/>
                <a:gd name="T3" fmla="*/ 110830 h 20641"/>
                <a:gd name="T4" fmla="*/ 4766 w 16246"/>
                <a:gd name="T5" fmla="*/ 0 h 20641"/>
                <a:gd name="T6" fmla="*/ 4766 w 16246"/>
                <a:gd name="T7" fmla="*/ 191426 h 20641"/>
                <a:gd name="T8" fmla="*/ 101369 w 16246"/>
                <a:gd name="T9" fmla="*/ 433256 h 20641"/>
                <a:gd name="T10" fmla="*/ 251649 w 16246"/>
                <a:gd name="T11" fmla="*/ 413107 h 2064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6245" h="20641">
                  <a:moveTo>
                    <a:pt x="14468" y="19252"/>
                  </a:moveTo>
                  <a:cubicBezTo>
                    <a:pt x="14468" y="19252"/>
                    <a:pt x="21257" y="11739"/>
                    <a:pt x="8296" y="5165"/>
                  </a:cubicBezTo>
                  <a:cubicBezTo>
                    <a:pt x="1508" y="1408"/>
                    <a:pt x="274" y="0"/>
                    <a:pt x="274" y="0"/>
                  </a:cubicBezTo>
                  <a:cubicBezTo>
                    <a:pt x="274" y="0"/>
                    <a:pt x="-343" y="6573"/>
                    <a:pt x="274" y="8921"/>
                  </a:cubicBezTo>
                  <a:cubicBezTo>
                    <a:pt x="274" y="11269"/>
                    <a:pt x="-343" y="17843"/>
                    <a:pt x="5828" y="20191"/>
                  </a:cubicBezTo>
                  <a:cubicBezTo>
                    <a:pt x="10148" y="21600"/>
                    <a:pt x="14468" y="19252"/>
                    <a:pt x="14468" y="19252"/>
                  </a:cubicBezTo>
                  <a:close/>
                </a:path>
              </a:pathLst>
            </a:custGeom>
            <a:solidFill>
              <a:srgbClr val="02B3C5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AutoShape 18"/>
            <p:cNvSpPr/>
            <p:nvPr userDrawn="1">
              <p:custDataLst>
                <p:tags r:id="rId19"/>
              </p:custDataLst>
            </p:nvPr>
          </p:nvSpPr>
          <p:spPr bwMode="auto">
            <a:xfrm>
              <a:off x="3842558" y="1046446"/>
              <a:ext cx="689585" cy="377005"/>
            </a:xfrm>
            <a:custGeom>
              <a:gdLst>
                <a:gd name="T0" fmla="*/ 20914 w 19743"/>
                <a:gd name="T1" fmla="*/ 65328 h 11814"/>
                <a:gd name="T2" fmla="*/ 458764 w 19743"/>
                <a:gd name="T3" fmla="*/ 197832 h 11814"/>
                <a:gd name="T4" fmla="*/ 52959 w 19743"/>
                <a:gd name="T5" fmla="*/ 208023 h 11814"/>
                <a:gd name="T6" fmla="*/ 20914 w 19743"/>
                <a:gd name="T7" fmla="*/ 65328 h 11814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9743" h="11814">
                  <a:moveTo>
                    <a:pt x="900" y="3077"/>
                  </a:moveTo>
                  <a:cubicBezTo>
                    <a:pt x="900" y="3077"/>
                    <a:pt x="12389" y="-7002"/>
                    <a:pt x="19742" y="9318"/>
                  </a:cubicBezTo>
                  <a:cubicBezTo>
                    <a:pt x="19742" y="9318"/>
                    <a:pt x="11011" y="14598"/>
                    <a:pt x="2279" y="9798"/>
                  </a:cubicBezTo>
                  <a:cubicBezTo>
                    <a:pt x="-1857" y="7878"/>
                    <a:pt x="900" y="4038"/>
                    <a:pt x="900" y="3077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AutoShape 19"/>
            <p:cNvSpPr/>
            <p:nvPr userDrawn="1">
              <p:custDataLst>
                <p:tags r:id="rId20"/>
              </p:custDataLst>
            </p:nvPr>
          </p:nvSpPr>
          <p:spPr bwMode="auto">
            <a:xfrm>
              <a:off x="3506115" y="1638202"/>
              <a:ext cx="739693" cy="353144"/>
            </a:xfrm>
            <a:custGeom>
              <a:gdLst>
                <a:gd name="T0" fmla="*/ 767 w 21174"/>
                <a:gd name="T1" fmla="*/ 120504 h 12449"/>
                <a:gd name="T2" fmla="*/ 492102 w 21174"/>
                <a:gd name="T3" fmla="*/ 59337 h 12449"/>
                <a:gd name="T4" fmla="*/ 342563 w 21174"/>
                <a:gd name="T5" fmla="*/ 161251 h 12449"/>
                <a:gd name="T6" fmla="*/ 767 w 21174"/>
                <a:gd name="T7" fmla="*/ 120504 h 1244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174" h="12449">
                  <a:moveTo>
                    <a:pt x="33" y="6385"/>
                  </a:moveTo>
                  <a:cubicBezTo>
                    <a:pt x="-426" y="3685"/>
                    <a:pt x="3710" y="-4415"/>
                    <a:pt x="21173" y="3144"/>
                  </a:cubicBezTo>
                  <a:cubicBezTo>
                    <a:pt x="21173" y="3144"/>
                    <a:pt x="17037" y="6925"/>
                    <a:pt x="14739" y="8544"/>
                  </a:cubicBezTo>
                  <a:cubicBezTo>
                    <a:pt x="12442" y="10704"/>
                    <a:pt x="493" y="17184"/>
                    <a:pt x="33" y="6385"/>
                  </a:cubicBezTo>
                  <a:close/>
                </a:path>
              </a:pathLst>
            </a:custGeom>
            <a:solidFill>
              <a:srgbClr val="02B3C5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AutoShape 20"/>
            <p:cNvSpPr/>
            <p:nvPr userDrawn="1">
              <p:custDataLst>
                <p:tags r:id="rId21"/>
              </p:custDataLst>
            </p:nvPr>
          </p:nvSpPr>
          <p:spPr bwMode="auto">
            <a:xfrm>
              <a:off x="3539521" y="2201323"/>
              <a:ext cx="653794" cy="508241"/>
            </a:xfrm>
            <a:custGeom>
              <a:gdLst>
                <a:gd name="T0" fmla="*/ 1930 w 21180"/>
                <a:gd name="T1" fmla="*/ 193334 h 18889"/>
                <a:gd name="T2" fmla="*/ 361042 w 21180"/>
                <a:gd name="T3" fmla="*/ 0 h 18889"/>
                <a:gd name="T4" fmla="*/ 434954 w 21180"/>
                <a:gd name="T5" fmla="*/ 0 h 18889"/>
                <a:gd name="T6" fmla="*/ 244843 w 21180"/>
                <a:gd name="T7" fmla="*/ 315438 h 18889"/>
                <a:gd name="T8" fmla="*/ 1930 w 21180"/>
                <a:gd name="T9" fmla="*/ 193334 h 188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180" h="18889">
                  <a:moveTo>
                    <a:pt x="94" y="10800"/>
                  </a:moveTo>
                  <a:cubicBezTo>
                    <a:pt x="-420" y="7957"/>
                    <a:pt x="608" y="0"/>
                    <a:pt x="17580" y="0"/>
                  </a:cubicBezTo>
                  <a:cubicBezTo>
                    <a:pt x="17580" y="0"/>
                    <a:pt x="20151" y="568"/>
                    <a:pt x="21179" y="0"/>
                  </a:cubicBezTo>
                  <a:cubicBezTo>
                    <a:pt x="21179" y="0"/>
                    <a:pt x="18094" y="13073"/>
                    <a:pt x="11922" y="17621"/>
                  </a:cubicBezTo>
                  <a:cubicBezTo>
                    <a:pt x="5751" y="21599"/>
                    <a:pt x="608" y="15347"/>
                    <a:pt x="94" y="10800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5" name="AutoShape 21"/>
            <p:cNvSpPr/>
            <p:nvPr userDrawn="1">
              <p:custDataLst>
                <p:tags r:id="rId22"/>
              </p:custDataLst>
            </p:nvPr>
          </p:nvSpPr>
          <p:spPr bwMode="auto">
            <a:xfrm>
              <a:off x="2165123" y="2473340"/>
              <a:ext cx="734921" cy="427113"/>
            </a:xfrm>
            <a:custGeom>
              <a:gdLst>
                <a:gd name="T0" fmla="*/ 486225 w 20815"/>
                <a:gd name="T1" fmla="*/ 156920 h 18748"/>
                <a:gd name="T2" fmla="*/ 158536 w 20815"/>
                <a:gd name="T3" fmla="*/ 3441 h 18748"/>
                <a:gd name="T4" fmla="*/ 0 w 20815"/>
                <a:gd name="T5" fmla="*/ 23902 h 18748"/>
                <a:gd name="T6" fmla="*/ 253695 w 20815"/>
                <a:gd name="T7" fmla="*/ 279691 h 18748"/>
                <a:gd name="T8" fmla="*/ 486225 w 20815"/>
                <a:gd name="T9" fmla="*/ 156920 h 187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815" h="18748">
                  <a:moveTo>
                    <a:pt x="20699" y="10353"/>
                  </a:moveTo>
                  <a:cubicBezTo>
                    <a:pt x="20699" y="10353"/>
                    <a:pt x="19799" y="-1797"/>
                    <a:pt x="6749" y="227"/>
                  </a:cubicBezTo>
                  <a:cubicBezTo>
                    <a:pt x="6749" y="227"/>
                    <a:pt x="899" y="2252"/>
                    <a:pt x="0" y="1577"/>
                  </a:cubicBezTo>
                  <a:cubicBezTo>
                    <a:pt x="0" y="1577"/>
                    <a:pt x="4499" y="16428"/>
                    <a:pt x="10800" y="18453"/>
                  </a:cubicBezTo>
                  <a:cubicBezTo>
                    <a:pt x="17099" y="19803"/>
                    <a:pt x="21600" y="16428"/>
                    <a:pt x="20699" y="10353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AutoShape 22"/>
            <p:cNvSpPr/>
            <p:nvPr userDrawn="1">
              <p:custDataLst>
                <p:tags r:id="rId23"/>
              </p:custDataLst>
            </p:nvPr>
          </p:nvSpPr>
          <p:spPr bwMode="auto">
            <a:xfrm>
              <a:off x="1826296" y="1860109"/>
              <a:ext cx="668110" cy="331670"/>
            </a:xfrm>
            <a:custGeom>
              <a:gdLst>
                <a:gd name="T0" fmla="*/ 436645 w 20033"/>
                <a:gd name="T1" fmla="*/ 72419 h 15680"/>
                <a:gd name="T2" fmla="*/ 74531 w 20033"/>
                <a:gd name="T3" fmla="*/ 42022 h 15680"/>
                <a:gd name="T4" fmla="*/ 0 w 20033"/>
                <a:gd name="T5" fmla="*/ 143361 h 15680"/>
                <a:gd name="T6" fmla="*/ 202336 w 20033"/>
                <a:gd name="T7" fmla="*/ 204155 h 15680"/>
                <a:gd name="T8" fmla="*/ 436645 w 20033"/>
                <a:gd name="T9" fmla="*/ 72419 h 1568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0033" h="15680">
                  <a:moveTo>
                    <a:pt x="19679" y="5146"/>
                  </a:moveTo>
                  <a:cubicBezTo>
                    <a:pt x="17760" y="826"/>
                    <a:pt x="10559" y="-2773"/>
                    <a:pt x="3359" y="2986"/>
                  </a:cubicBezTo>
                  <a:cubicBezTo>
                    <a:pt x="479" y="5866"/>
                    <a:pt x="0" y="10187"/>
                    <a:pt x="0" y="10187"/>
                  </a:cubicBezTo>
                  <a:cubicBezTo>
                    <a:pt x="0" y="10187"/>
                    <a:pt x="6239" y="12346"/>
                    <a:pt x="9119" y="14507"/>
                  </a:cubicBezTo>
                  <a:cubicBezTo>
                    <a:pt x="15360" y="18827"/>
                    <a:pt x="21600" y="10187"/>
                    <a:pt x="19679" y="5146"/>
                  </a:cubicBezTo>
                  <a:close/>
                </a:path>
              </a:pathLst>
            </a:custGeom>
            <a:solidFill>
              <a:srgbClr val="02B3C5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7" name="AutoShape 23"/>
            <p:cNvSpPr/>
            <p:nvPr userDrawn="1">
              <p:custDataLst>
                <p:tags r:id="rId24"/>
              </p:custDataLst>
            </p:nvPr>
          </p:nvSpPr>
          <p:spPr bwMode="auto">
            <a:xfrm>
              <a:off x="1642565" y="822152"/>
              <a:ext cx="458133" cy="544033"/>
            </a:xfrm>
            <a:custGeom>
              <a:gdLst>
                <a:gd name="T0" fmla="*/ 269324 w 15070"/>
                <a:gd name="T1" fmla="*/ 347181 h 19631"/>
                <a:gd name="T2" fmla="*/ 194752 w 15070"/>
                <a:gd name="T3" fmla="*/ 91893 h 19631"/>
                <a:gd name="T4" fmla="*/ 34909 w 15070"/>
                <a:gd name="T5" fmla="*/ 0 h 19631"/>
                <a:gd name="T6" fmla="*/ 45568 w 15070"/>
                <a:gd name="T7" fmla="*/ 275699 h 19631"/>
                <a:gd name="T8" fmla="*/ 269324 w 15070"/>
                <a:gd name="T9" fmla="*/ 347181 h 1963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5070" h="19631">
                  <a:moveTo>
                    <a:pt x="13316" y="18830"/>
                  </a:moveTo>
                  <a:cubicBezTo>
                    <a:pt x="13316" y="18830"/>
                    <a:pt x="19111" y="9415"/>
                    <a:pt x="9629" y="4984"/>
                  </a:cubicBezTo>
                  <a:cubicBezTo>
                    <a:pt x="2780" y="1661"/>
                    <a:pt x="1726" y="0"/>
                    <a:pt x="1726" y="0"/>
                  </a:cubicBezTo>
                  <a:cubicBezTo>
                    <a:pt x="1726" y="0"/>
                    <a:pt x="-2488" y="8307"/>
                    <a:pt x="2253" y="14953"/>
                  </a:cubicBezTo>
                  <a:cubicBezTo>
                    <a:pt x="6994" y="21599"/>
                    <a:pt x="11736" y="19384"/>
                    <a:pt x="13316" y="18830"/>
                  </a:cubicBezTo>
                  <a:close/>
                </a:path>
              </a:pathLst>
            </a:custGeom>
            <a:gradFill rotWithShape="1">
              <a:gsLst>
                <a:gs pos="0">
                  <a:sysClr val="window" lastClr="FFFFFF"/>
                </a:gs>
                <a:gs pos="100000">
                  <a:srgbClr val="D9D9D9"/>
                </a:gs>
              </a:gsLst>
              <a:lin ang="5400000" scaled="1"/>
            </a:gradFill>
            <a:ln w="12700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8" name="AutoShape 24"/>
            <p:cNvSpPr/>
            <p:nvPr userDrawn="1">
              <p:custDataLst>
                <p:tags r:id="rId25"/>
              </p:custDataLst>
            </p:nvPr>
          </p:nvSpPr>
          <p:spPr bwMode="auto">
            <a:xfrm>
              <a:off x="2356011" y="755341"/>
              <a:ext cx="489153" cy="670496"/>
            </a:xfrm>
            <a:custGeom>
              <a:gdLst>
                <a:gd name="T0" fmla="*/ 72915 w 15376"/>
                <a:gd name="T1" fmla="*/ 419155 h 20489"/>
                <a:gd name="T2" fmla="*/ 51643 w 15376"/>
                <a:gd name="T3" fmla="*/ 173784 h 20489"/>
                <a:gd name="T4" fmla="*/ 253666 w 15376"/>
                <a:gd name="T5" fmla="*/ 0 h 20489"/>
                <a:gd name="T6" fmla="*/ 296188 w 15376"/>
                <a:gd name="T7" fmla="*/ 388478 h 20489"/>
                <a:gd name="T8" fmla="*/ 72915 w 15376"/>
                <a:gd name="T9" fmla="*/ 419155 h 204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5376" h="20489">
                  <a:moveTo>
                    <a:pt x="3445" y="19252"/>
                  </a:moveTo>
                  <a:cubicBezTo>
                    <a:pt x="3445" y="19252"/>
                    <a:pt x="-3587" y="13147"/>
                    <a:pt x="2440" y="7982"/>
                  </a:cubicBezTo>
                  <a:cubicBezTo>
                    <a:pt x="8468" y="2347"/>
                    <a:pt x="11985" y="1878"/>
                    <a:pt x="11985" y="0"/>
                  </a:cubicBezTo>
                  <a:cubicBezTo>
                    <a:pt x="11985" y="0"/>
                    <a:pt x="18013" y="14086"/>
                    <a:pt x="13994" y="17843"/>
                  </a:cubicBezTo>
                  <a:cubicBezTo>
                    <a:pt x="10478" y="21599"/>
                    <a:pt x="5957" y="20660"/>
                    <a:pt x="3445" y="19252"/>
                  </a:cubicBezTo>
                  <a:close/>
                </a:path>
              </a:pathLst>
            </a:custGeom>
            <a:solidFill>
              <a:srgbClr val="FFBF53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9" name="AutoShape 25"/>
            <p:cNvSpPr/>
            <p:nvPr userDrawn="1">
              <p:custDataLst>
                <p:tags r:id="rId26"/>
              </p:custDataLst>
            </p:nvPr>
          </p:nvSpPr>
          <p:spPr bwMode="auto">
            <a:xfrm>
              <a:off x="4567936" y="1602409"/>
              <a:ext cx="541646" cy="672882"/>
            </a:xfrm>
            <a:custGeom>
              <a:gdLst>
                <a:gd name="T0" fmla="*/ 21227 w 16671"/>
                <a:gd name="T1" fmla="*/ 388836 h 20543"/>
                <a:gd name="T2" fmla="*/ 106113 w 16671"/>
                <a:gd name="T3" fmla="*/ 122777 h 20543"/>
                <a:gd name="T4" fmla="*/ 339567 w 16671"/>
                <a:gd name="T5" fmla="*/ 0 h 20543"/>
                <a:gd name="T6" fmla="*/ 307727 w 16671"/>
                <a:gd name="T7" fmla="*/ 399079 h 20543"/>
                <a:gd name="T8" fmla="*/ 21227 w 16671"/>
                <a:gd name="T9" fmla="*/ 388836 h 205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6671" h="20543">
                  <a:moveTo>
                    <a:pt x="982" y="17843"/>
                  </a:moveTo>
                  <a:cubicBezTo>
                    <a:pt x="982" y="17843"/>
                    <a:pt x="-2945" y="8921"/>
                    <a:pt x="4909" y="5634"/>
                  </a:cubicBezTo>
                  <a:cubicBezTo>
                    <a:pt x="13255" y="2347"/>
                    <a:pt x="15709" y="0"/>
                    <a:pt x="15709" y="0"/>
                  </a:cubicBezTo>
                  <a:cubicBezTo>
                    <a:pt x="15709" y="0"/>
                    <a:pt x="18654" y="15026"/>
                    <a:pt x="14236" y="18313"/>
                  </a:cubicBezTo>
                  <a:cubicBezTo>
                    <a:pt x="9327" y="21130"/>
                    <a:pt x="3436" y="21599"/>
                    <a:pt x="982" y="17843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0" name="AutoShape 26"/>
            <p:cNvSpPr/>
            <p:nvPr userDrawn="1">
              <p:custDataLst>
                <p:tags r:id="rId27"/>
              </p:custDataLst>
            </p:nvPr>
          </p:nvSpPr>
          <p:spPr bwMode="auto">
            <a:xfrm>
              <a:off x="4577480" y="647966"/>
              <a:ext cx="410411" cy="629933"/>
            </a:xfrm>
            <a:custGeom>
              <a:gdLst>
                <a:gd name="T0" fmla="*/ 128757 w 19262"/>
                <a:gd name="T1" fmla="*/ 419100 h 21600"/>
                <a:gd name="T2" fmla="*/ 2055 w 19262"/>
                <a:gd name="T3" fmla="*/ 214653 h 21600"/>
                <a:gd name="T4" fmla="*/ 139318 w 19262"/>
                <a:gd name="T5" fmla="*/ 0 h 21600"/>
                <a:gd name="T6" fmla="*/ 266019 w 19262"/>
                <a:gd name="T7" fmla="*/ 204428 h 21600"/>
                <a:gd name="T8" fmla="*/ 128757 w 19262"/>
                <a:gd name="T9" fmla="*/ 419100 h 216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9262" h="21600">
                  <a:moveTo>
                    <a:pt x="9083" y="21600"/>
                  </a:moveTo>
                  <a:cubicBezTo>
                    <a:pt x="9083" y="21600"/>
                    <a:pt x="-1344" y="16331"/>
                    <a:pt x="145" y="11063"/>
                  </a:cubicBezTo>
                  <a:cubicBezTo>
                    <a:pt x="1635" y="5795"/>
                    <a:pt x="9828" y="1580"/>
                    <a:pt x="9828" y="0"/>
                  </a:cubicBezTo>
                  <a:cubicBezTo>
                    <a:pt x="9828" y="0"/>
                    <a:pt x="18021" y="6848"/>
                    <a:pt x="18766" y="10536"/>
                  </a:cubicBezTo>
                  <a:cubicBezTo>
                    <a:pt x="20256" y="13697"/>
                    <a:pt x="18766" y="21073"/>
                    <a:pt x="9083" y="21600"/>
                  </a:cubicBezTo>
                  <a:close/>
                </a:path>
              </a:pathLst>
            </a:custGeom>
            <a:solidFill>
              <a:srgbClr val="02B3C5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1" name="AutoShape 27"/>
            <p:cNvSpPr/>
            <p:nvPr userDrawn="1">
              <p:custDataLst>
                <p:tags r:id="rId28"/>
              </p:custDataLst>
            </p:nvPr>
          </p:nvSpPr>
          <p:spPr bwMode="auto">
            <a:xfrm>
              <a:off x="1000701" y="1836248"/>
              <a:ext cx="436659" cy="639477"/>
            </a:xfrm>
            <a:custGeom>
              <a:gdLst>
                <a:gd name="T0" fmla="*/ 177114 w 12174"/>
                <a:gd name="T1" fmla="*/ 425430 h 21600"/>
                <a:gd name="T2" fmla="*/ 91182 w 12174"/>
                <a:gd name="T3" fmla="*/ 0 h 21600"/>
                <a:gd name="T4" fmla="*/ 209330 w 12174"/>
                <a:gd name="T5" fmla="*/ 111425 h 21600"/>
                <a:gd name="T6" fmla="*/ 177114 w 12174"/>
                <a:gd name="T7" fmla="*/ 425430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174" h="21600">
                  <a:moveTo>
                    <a:pt x="7422" y="21599"/>
                  </a:moveTo>
                  <a:cubicBezTo>
                    <a:pt x="7422" y="21599"/>
                    <a:pt x="-6528" y="17485"/>
                    <a:pt x="3821" y="0"/>
                  </a:cubicBezTo>
                  <a:cubicBezTo>
                    <a:pt x="3821" y="0"/>
                    <a:pt x="5622" y="3085"/>
                    <a:pt x="8772" y="5657"/>
                  </a:cubicBezTo>
                  <a:cubicBezTo>
                    <a:pt x="11921" y="8228"/>
                    <a:pt x="15071" y="21599"/>
                    <a:pt x="7422" y="21599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2" name="AutoShape 28"/>
            <p:cNvSpPr/>
            <p:nvPr userDrawn="1">
              <p:custDataLst>
                <p:tags r:id="rId29"/>
              </p:custDataLst>
            </p:nvPr>
          </p:nvSpPr>
          <p:spPr bwMode="auto">
            <a:xfrm>
              <a:off x="167950" y="1967485"/>
              <a:ext cx="510627" cy="672882"/>
            </a:xfrm>
            <a:custGeom>
              <a:gdLst>
                <a:gd name="T0" fmla="*/ 144509 w 11872"/>
                <a:gd name="T1" fmla="*/ 447654 h 21600"/>
                <a:gd name="T2" fmla="*/ 80582 w 11872"/>
                <a:gd name="T3" fmla="*/ 0 h 21600"/>
                <a:gd name="T4" fmla="*/ 165828 w 11872"/>
                <a:gd name="T5" fmla="*/ 71213 h 21600"/>
                <a:gd name="T6" fmla="*/ 144509 w 11872"/>
                <a:gd name="T7" fmla="*/ 447654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1872" h="21600">
                  <a:moveTo>
                    <a:pt x="5050" y="21599"/>
                  </a:moveTo>
                  <a:cubicBezTo>
                    <a:pt x="5050" y="21599"/>
                    <a:pt x="-4632" y="15218"/>
                    <a:pt x="2816" y="0"/>
                  </a:cubicBezTo>
                  <a:cubicBezTo>
                    <a:pt x="2816" y="0"/>
                    <a:pt x="4305" y="2454"/>
                    <a:pt x="5795" y="3436"/>
                  </a:cubicBezTo>
                  <a:cubicBezTo>
                    <a:pt x="10636" y="7363"/>
                    <a:pt x="16968" y="17181"/>
                    <a:pt x="5050" y="21599"/>
                  </a:cubicBezTo>
                  <a:close/>
                </a:path>
              </a:pathLst>
            </a:custGeom>
            <a:solidFill>
              <a:srgbClr val="02B3C5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3" name="AutoShape 29"/>
            <p:cNvSpPr/>
            <p:nvPr userDrawn="1">
              <p:custDataLst>
                <p:tags r:id="rId30"/>
              </p:custDataLst>
            </p:nvPr>
          </p:nvSpPr>
          <p:spPr bwMode="auto">
            <a:xfrm>
              <a:off x="1077057" y="1036903"/>
              <a:ext cx="422342" cy="582210"/>
            </a:xfrm>
            <a:custGeom>
              <a:gdLst>
                <a:gd name="T0" fmla="*/ 188209 w 11448"/>
                <a:gd name="T1" fmla="*/ 387332 h 21600"/>
                <a:gd name="T2" fmla="*/ 60994 w 11448"/>
                <a:gd name="T3" fmla="*/ 0 h 21600"/>
                <a:gd name="T4" fmla="*/ 145796 w 11448"/>
                <a:gd name="T5" fmla="*/ 91727 h 21600"/>
                <a:gd name="T6" fmla="*/ 188209 w 11448"/>
                <a:gd name="T7" fmla="*/ 387332 h 216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1448" h="21600">
                  <a:moveTo>
                    <a:pt x="7668" y="21599"/>
                  </a:moveTo>
                  <a:cubicBezTo>
                    <a:pt x="7668" y="21599"/>
                    <a:pt x="-5291" y="21599"/>
                    <a:pt x="2485" y="0"/>
                  </a:cubicBezTo>
                  <a:cubicBezTo>
                    <a:pt x="2485" y="0"/>
                    <a:pt x="4212" y="3978"/>
                    <a:pt x="5940" y="5115"/>
                  </a:cubicBezTo>
                  <a:cubicBezTo>
                    <a:pt x="7668" y="6252"/>
                    <a:pt x="16308" y="17621"/>
                    <a:pt x="7668" y="21599"/>
                  </a:cubicBezTo>
                  <a:close/>
                </a:path>
              </a:pathLst>
            </a:custGeom>
            <a:solidFill>
              <a:srgbClr val="F07474"/>
            </a:solidFill>
            <a:ln w="28575" cap="flat" cmpd="sng">
              <a:solidFill>
                <a:sysClr val="window" lastClr="FFFFFF"/>
              </a:solidFill>
              <a:round/>
            </a:ln>
            <a:effectLst>
              <a:outerShdw dist="63500" dir="8100000" algn="ctr" rotWithShape="0">
                <a:srgbClr val="000000">
                  <a:alpha val="25000"/>
                </a:srgb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46" name="AutoShape 16"/>
          <p:cNvSpPr/>
          <p:nvPr userDrawn="1">
            <p:custDataLst>
              <p:tags r:id="rId31"/>
            </p:custDataLst>
          </p:nvPr>
        </p:nvSpPr>
        <p:spPr bwMode="auto">
          <a:xfrm>
            <a:off x="637757" y="235082"/>
            <a:ext cx="220047" cy="327798"/>
          </a:xfrm>
          <a:custGeom>
            <a:gdLst>
              <a:gd name="T0" fmla="*/ 67128 w 13523"/>
              <a:gd name="T1" fmla="*/ 449800 h 18670"/>
              <a:gd name="T2" fmla="*/ 270092 w 13523"/>
              <a:gd name="T3" fmla="*/ 0 h 18670"/>
              <a:gd name="T4" fmla="*/ 312814 w 13523"/>
              <a:gd name="T5" fmla="*/ 173780 h 18670"/>
              <a:gd name="T6" fmla="*/ 67128 w 13523"/>
              <a:gd name="T7" fmla="*/ 449800 h 1867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3523" h="18670">
                <a:moveTo>
                  <a:pt x="2888" y="17932"/>
                </a:moveTo>
                <a:cubicBezTo>
                  <a:pt x="2888" y="17932"/>
                  <a:pt x="-7682" y="8558"/>
                  <a:pt x="11620" y="0"/>
                </a:cubicBezTo>
                <a:cubicBezTo>
                  <a:pt x="11620" y="0"/>
                  <a:pt x="12998" y="3260"/>
                  <a:pt x="13458" y="6928"/>
                </a:cubicBezTo>
                <a:cubicBezTo>
                  <a:pt x="13917" y="10596"/>
                  <a:pt x="12079" y="21599"/>
                  <a:pt x="2888" y="17932"/>
                </a:cubicBezTo>
                <a:close/>
              </a:path>
            </a:pathLst>
          </a:custGeom>
          <a:solidFill>
            <a:srgbClr val="F07474"/>
          </a:solidFill>
          <a:ln w="28575" cap="flat" cmpd="sng">
            <a:solidFill>
              <a:sysClr val="window" lastClr="FFFFFF"/>
            </a:solidFill>
            <a:round/>
          </a:ln>
          <a:effectLst>
            <a:outerShdw dist="63500" dir="8100000" algn="ctr" rotWithShape="0">
              <a:srgbClr val="000000">
                <a:alpha val="2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7" name="AutoShape 17"/>
          <p:cNvSpPr/>
          <p:nvPr userDrawn="1">
            <p:custDataLst>
              <p:tags r:id="rId32"/>
            </p:custDataLst>
          </p:nvPr>
        </p:nvSpPr>
        <p:spPr bwMode="auto">
          <a:xfrm>
            <a:off x="367697" y="343978"/>
            <a:ext cx="197821" cy="310019"/>
          </a:xfrm>
          <a:custGeom>
            <a:gdLst>
              <a:gd name="T0" fmla="*/ 251649 w 16246"/>
              <a:gd name="T1" fmla="*/ 413107 h 20641"/>
              <a:gd name="T2" fmla="*/ 144297 w 16246"/>
              <a:gd name="T3" fmla="*/ 110830 h 20641"/>
              <a:gd name="T4" fmla="*/ 4766 w 16246"/>
              <a:gd name="T5" fmla="*/ 0 h 20641"/>
              <a:gd name="T6" fmla="*/ 4766 w 16246"/>
              <a:gd name="T7" fmla="*/ 191426 h 20641"/>
              <a:gd name="T8" fmla="*/ 101369 w 16246"/>
              <a:gd name="T9" fmla="*/ 433256 h 20641"/>
              <a:gd name="T10" fmla="*/ 251649 w 16246"/>
              <a:gd name="T11" fmla="*/ 413107 h 2064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6245" h="20641">
                <a:moveTo>
                  <a:pt x="14468" y="19252"/>
                </a:moveTo>
                <a:cubicBezTo>
                  <a:pt x="14468" y="19252"/>
                  <a:pt x="21257" y="11739"/>
                  <a:pt x="8296" y="5165"/>
                </a:cubicBezTo>
                <a:cubicBezTo>
                  <a:pt x="1508" y="1408"/>
                  <a:pt x="274" y="0"/>
                  <a:pt x="274" y="0"/>
                </a:cubicBezTo>
                <a:cubicBezTo>
                  <a:pt x="274" y="0"/>
                  <a:pt x="-343" y="6573"/>
                  <a:pt x="274" y="8921"/>
                </a:cubicBezTo>
                <a:cubicBezTo>
                  <a:pt x="274" y="11269"/>
                  <a:pt x="-343" y="17843"/>
                  <a:pt x="5828" y="20191"/>
                </a:cubicBezTo>
                <a:cubicBezTo>
                  <a:pt x="10148" y="21600"/>
                  <a:pt x="14468" y="19252"/>
                  <a:pt x="14468" y="19252"/>
                </a:cubicBezTo>
                <a:close/>
              </a:path>
            </a:pathLst>
          </a:custGeom>
          <a:solidFill>
            <a:srgbClr val="02B3C5"/>
          </a:solidFill>
          <a:ln w="28575" cap="flat" cmpd="sng">
            <a:solidFill>
              <a:sysClr val="window" lastClr="FFFFFF"/>
            </a:solidFill>
            <a:round/>
          </a:ln>
          <a:effectLst>
            <a:outerShdw dist="63500" dir="8100000" algn="ctr" rotWithShape="0">
              <a:srgbClr val="000000">
                <a:alpha val="2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8" name="AutoShape 18"/>
          <p:cNvSpPr/>
          <p:nvPr userDrawn="1">
            <p:custDataLst>
              <p:tags r:id="rId33"/>
            </p:custDataLst>
          </p:nvPr>
        </p:nvSpPr>
        <p:spPr bwMode="auto">
          <a:xfrm>
            <a:off x="721108" y="626217"/>
            <a:ext cx="321181" cy="175566"/>
          </a:xfrm>
          <a:custGeom>
            <a:gdLst>
              <a:gd name="T0" fmla="*/ 20914 w 19743"/>
              <a:gd name="T1" fmla="*/ 65328 h 11814"/>
              <a:gd name="T2" fmla="*/ 458764 w 19743"/>
              <a:gd name="T3" fmla="*/ 197832 h 11814"/>
              <a:gd name="T4" fmla="*/ 52959 w 19743"/>
              <a:gd name="T5" fmla="*/ 208023 h 11814"/>
              <a:gd name="T6" fmla="*/ 20914 w 19743"/>
              <a:gd name="T7" fmla="*/ 65328 h 11814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9743" h="11814">
                <a:moveTo>
                  <a:pt x="900" y="3077"/>
                </a:moveTo>
                <a:cubicBezTo>
                  <a:pt x="900" y="3077"/>
                  <a:pt x="12389" y="-7002"/>
                  <a:pt x="19742" y="9318"/>
                </a:cubicBezTo>
                <a:cubicBezTo>
                  <a:pt x="19742" y="9318"/>
                  <a:pt x="11011" y="14598"/>
                  <a:pt x="2279" y="9798"/>
                </a:cubicBezTo>
                <a:cubicBezTo>
                  <a:pt x="-1857" y="7878"/>
                  <a:pt x="900" y="4038"/>
                  <a:pt x="900" y="3077"/>
                </a:cubicBezTo>
                <a:close/>
              </a:path>
            </a:pathLst>
          </a:custGeom>
          <a:solidFill>
            <a:srgbClr val="FFBF53"/>
          </a:solidFill>
          <a:ln w="28575" cap="flat" cmpd="sng">
            <a:solidFill>
              <a:sysClr val="window" lastClr="FFFFFF"/>
            </a:solidFill>
            <a:round/>
          </a:ln>
          <a:effectLst>
            <a:outerShdw dist="63500" dir="8100000" algn="ctr" rotWithShape="0">
              <a:srgbClr val="000000">
                <a:alpha val="2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9" name="AutoShape 15"/>
          <p:cNvSpPr/>
          <p:nvPr userDrawn="1">
            <p:custDataLst>
              <p:tags r:id="rId34"/>
            </p:custDataLst>
          </p:nvPr>
        </p:nvSpPr>
        <p:spPr bwMode="auto">
          <a:xfrm>
            <a:off x="1097738" y="196939"/>
            <a:ext cx="179441" cy="202042"/>
          </a:xfrm>
          <a:custGeom>
            <a:gdLst>
              <a:gd name="T0" fmla="*/ 245334 w 11653"/>
              <a:gd name="T1" fmla="*/ 19646 h 19110"/>
              <a:gd name="T2" fmla="*/ 31151 w 11653"/>
              <a:gd name="T3" fmla="*/ 396875 h 19110"/>
              <a:gd name="T4" fmla="*/ 245334 w 11653"/>
              <a:gd name="T5" fmla="*/ 19646 h 1911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1653" h="19110">
                <a:moveTo>
                  <a:pt x="8112" y="946"/>
                </a:moveTo>
                <a:cubicBezTo>
                  <a:pt x="3863" y="-2490"/>
                  <a:pt x="-2510" y="3400"/>
                  <a:pt x="1030" y="19110"/>
                </a:cubicBezTo>
                <a:cubicBezTo>
                  <a:pt x="1030" y="19110"/>
                  <a:pt x="19090" y="10273"/>
                  <a:pt x="8112" y="946"/>
                </a:cubicBezTo>
                <a:close/>
              </a:path>
            </a:pathLst>
          </a:custGeom>
          <a:gradFill rotWithShape="1">
            <a:gsLst>
              <a:gs pos="0">
                <a:sysClr val="window" lastClr="FFFFFF"/>
              </a:gs>
              <a:gs pos="100000">
                <a:srgbClr val="D9D9D9"/>
              </a:gs>
            </a:gsLst>
            <a:lin ang="5400000" scaled="1"/>
          </a:gradFill>
          <a:ln w="12700" cap="flat" cmpd="sng">
            <a:solidFill>
              <a:sysClr val="window" lastClr="FFFFFF"/>
            </a:solidFill>
            <a:round/>
          </a:ln>
          <a:effectLst>
            <a:outerShdw dist="63500" dir="8100000" algn="ctr" rotWithShape="0">
              <a:srgbClr val="000000">
                <a:alpha val="25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bldLvl="0" animBg="1"/>
      <p:bldP spid="47" grpId="0" bldLvl="0" animBg="1"/>
      <p:bldP spid="48" grpId="0" bldLvl="0" animBg="1"/>
      <p:bldP spid="49" grpId="0" bldLvl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088923" y="246423"/>
            <a:ext cx="4103077" cy="675011"/>
          </a:xfrm>
          <a:prstGeom prst="rect">
            <a:avLst/>
          </a:prstGeom>
        </p:spPr>
      </p:pic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>
            <a:off x="0" y="921434"/>
            <a:ext cx="121920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29"/>
          <p:cNvSpPr/>
          <p:nvPr>
            <p:custDataLst>
              <p:tags r:id="rId5"/>
            </p:custDataLst>
          </p:nvPr>
        </p:nvSpPr>
        <p:spPr bwMode="auto">
          <a:xfrm>
            <a:off x="288468" y="125065"/>
            <a:ext cx="771819" cy="689695"/>
          </a:xfrm>
          <a:custGeom>
            <a:gdLst>
              <a:gd name="T0" fmla="*/ 803 w 1880"/>
              <a:gd name="T1" fmla="*/ 15 h 1680"/>
              <a:gd name="T2" fmla="*/ 1253 w 1880"/>
              <a:gd name="T3" fmla="*/ 1067 h 1680"/>
              <a:gd name="T4" fmla="*/ 728 w 1880"/>
              <a:gd name="T5" fmla="*/ 540 h 1680"/>
              <a:gd name="T6" fmla="*/ 928 w 1880"/>
              <a:gd name="T7" fmla="*/ 339 h 1680"/>
              <a:gd name="T8" fmla="*/ 803 w 1880"/>
              <a:gd name="T9" fmla="*/ 215 h 1680"/>
              <a:gd name="T10" fmla="*/ 549 w 1880"/>
              <a:gd name="T11" fmla="*/ 267 h 1680"/>
              <a:gd name="T12" fmla="*/ 150 w 1880"/>
              <a:gd name="T13" fmla="*/ 666 h 1680"/>
              <a:gd name="T14" fmla="*/ 376 w 1880"/>
              <a:gd name="T15" fmla="*/ 890 h 1680"/>
              <a:gd name="T16" fmla="*/ 527 w 1880"/>
              <a:gd name="T17" fmla="*/ 741 h 1680"/>
              <a:gd name="T18" fmla="*/ 1052 w 1880"/>
              <a:gd name="T19" fmla="*/ 1266 h 1680"/>
              <a:gd name="T20" fmla="*/ 176 w 1880"/>
              <a:gd name="T21" fmla="*/ 1090 h 1680"/>
              <a:gd name="T22" fmla="*/ 49 w 1880"/>
              <a:gd name="T23" fmla="*/ 1217 h 1680"/>
              <a:gd name="T24" fmla="*/ 159 w 1880"/>
              <a:gd name="T25" fmla="*/ 1357 h 1680"/>
              <a:gd name="T26" fmla="*/ 144 w 1880"/>
              <a:gd name="T27" fmla="*/ 1371 h 1680"/>
              <a:gd name="T28" fmla="*/ 122 w 1880"/>
              <a:gd name="T29" fmla="*/ 1367 h 1680"/>
              <a:gd name="T30" fmla="*/ 0 w 1880"/>
              <a:gd name="T31" fmla="*/ 1494 h 1680"/>
              <a:gd name="T32" fmla="*/ 123 w 1880"/>
              <a:gd name="T33" fmla="*/ 1616 h 1680"/>
              <a:gd name="T34" fmla="*/ 249 w 1880"/>
              <a:gd name="T35" fmla="*/ 1493 h 1680"/>
              <a:gd name="T36" fmla="*/ 245 w 1880"/>
              <a:gd name="T37" fmla="*/ 1470 h 1680"/>
              <a:gd name="T38" fmla="*/ 265 w 1880"/>
              <a:gd name="T39" fmla="*/ 1451 h 1680"/>
              <a:gd name="T40" fmla="*/ 1255 w 1880"/>
              <a:gd name="T41" fmla="*/ 1467 h 1680"/>
              <a:gd name="T42" fmla="*/ 1402 w 1880"/>
              <a:gd name="T43" fmla="*/ 1615 h 1680"/>
              <a:gd name="T44" fmla="*/ 1603 w 1880"/>
              <a:gd name="T45" fmla="*/ 1416 h 1680"/>
              <a:gd name="T46" fmla="*/ 1455 w 1880"/>
              <a:gd name="T47" fmla="*/ 1267 h 1680"/>
              <a:gd name="T48" fmla="*/ 803 w 1880"/>
              <a:gd name="T49" fmla="*/ 15 h 168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880" h="1680">
                <a:moveTo>
                  <a:pt x="803" y="15"/>
                </a:moveTo>
                <a:cubicBezTo>
                  <a:pt x="1217" y="170"/>
                  <a:pt x="1468" y="665"/>
                  <a:pt x="1253" y="1067"/>
                </a:cubicBezTo>
                <a:cubicBezTo>
                  <a:pt x="728" y="540"/>
                  <a:pt x="728" y="540"/>
                  <a:pt x="728" y="540"/>
                </a:cubicBezTo>
                <a:cubicBezTo>
                  <a:pt x="928" y="339"/>
                  <a:pt x="928" y="339"/>
                  <a:pt x="928" y="339"/>
                </a:cubicBezTo>
                <a:cubicBezTo>
                  <a:pt x="803" y="215"/>
                  <a:pt x="803" y="215"/>
                  <a:pt x="803" y="215"/>
                </a:cubicBezTo>
                <a:cubicBezTo>
                  <a:pt x="733" y="282"/>
                  <a:pt x="623" y="297"/>
                  <a:pt x="549" y="267"/>
                </a:cubicBezTo>
                <a:cubicBezTo>
                  <a:pt x="150" y="666"/>
                  <a:pt x="150" y="666"/>
                  <a:pt x="150" y="666"/>
                </a:cubicBezTo>
                <a:cubicBezTo>
                  <a:pt x="376" y="890"/>
                  <a:pt x="376" y="890"/>
                  <a:pt x="376" y="890"/>
                </a:cubicBezTo>
                <a:cubicBezTo>
                  <a:pt x="527" y="741"/>
                  <a:pt x="527" y="741"/>
                  <a:pt x="527" y="741"/>
                </a:cubicBezTo>
                <a:cubicBezTo>
                  <a:pt x="1052" y="1266"/>
                  <a:pt x="1052" y="1266"/>
                  <a:pt x="1052" y="1266"/>
                </a:cubicBezTo>
                <a:cubicBezTo>
                  <a:pt x="795" y="1407"/>
                  <a:pt x="439" y="1363"/>
                  <a:pt x="176" y="1090"/>
                </a:cubicBezTo>
                <a:cubicBezTo>
                  <a:pt x="49" y="1217"/>
                  <a:pt x="49" y="1217"/>
                  <a:pt x="49" y="1217"/>
                </a:cubicBezTo>
                <a:cubicBezTo>
                  <a:pt x="87" y="1270"/>
                  <a:pt x="119" y="1317"/>
                  <a:pt x="159" y="1357"/>
                </a:cubicBezTo>
                <a:cubicBezTo>
                  <a:pt x="155" y="1362"/>
                  <a:pt x="144" y="1371"/>
                  <a:pt x="144" y="1371"/>
                </a:cubicBezTo>
                <a:cubicBezTo>
                  <a:pt x="137" y="1370"/>
                  <a:pt x="129" y="1367"/>
                  <a:pt x="122" y="1367"/>
                </a:cubicBezTo>
                <a:cubicBezTo>
                  <a:pt x="55" y="1367"/>
                  <a:pt x="0" y="1426"/>
                  <a:pt x="0" y="1494"/>
                </a:cubicBezTo>
                <a:cubicBezTo>
                  <a:pt x="0" y="1561"/>
                  <a:pt x="55" y="1616"/>
                  <a:pt x="123" y="1616"/>
                </a:cubicBezTo>
                <a:cubicBezTo>
                  <a:pt x="191" y="1616"/>
                  <a:pt x="249" y="1561"/>
                  <a:pt x="249" y="1493"/>
                </a:cubicBezTo>
                <a:cubicBezTo>
                  <a:pt x="249" y="1485"/>
                  <a:pt x="247" y="1478"/>
                  <a:pt x="245" y="1470"/>
                </a:cubicBezTo>
                <a:cubicBezTo>
                  <a:pt x="265" y="1451"/>
                  <a:pt x="265" y="1451"/>
                  <a:pt x="265" y="1451"/>
                </a:cubicBezTo>
                <a:cubicBezTo>
                  <a:pt x="567" y="1655"/>
                  <a:pt x="898" y="1680"/>
                  <a:pt x="1255" y="1467"/>
                </a:cubicBezTo>
                <a:cubicBezTo>
                  <a:pt x="1402" y="1615"/>
                  <a:pt x="1402" y="1615"/>
                  <a:pt x="1402" y="1615"/>
                </a:cubicBezTo>
                <a:cubicBezTo>
                  <a:pt x="1603" y="1416"/>
                  <a:pt x="1603" y="1416"/>
                  <a:pt x="1603" y="1416"/>
                </a:cubicBezTo>
                <a:cubicBezTo>
                  <a:pt x="1455" y="1267"/>
                  <a:pt x="1455" y="1267"/>
                  <a:pt x="1455" y="1267"/>
                </a:cubicBezTo>
                <a:cubicBezTo>
                  <a:pt x="1880" y="628"/>
                  <a:pt x="1313" y="0"/>
                  <a:pt x="803" y="15"/>
                </a:cubicBez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5"/>
          <p:cNvSpPr>
            <a:spLocks noGrp="1"/>
          </p:cNvSpPr>
          <p:nvPr>
            <p:ph type="ctrTitle" idx="2" hasCustomPrompt="1"/>
            <p:custDataLst>
              <p:tags r:id="rId4"/>
            </p:custDataLst>
          </p:nvPr>
        </p:nvSpPr>
        <p:spPr>
          <a:xfrm>
            <a:off x="1795145" y="2409150"/>
            <a:ext cx="8890064" cy="1230630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7200" b="1" i="0" u="none" strike="noStrike" kern="1200" cap="none" spc="7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91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3.png" /><Relationship Id="rId23" Type="http://schemas.openxmlformats.org/officeDocument/2006/relationships/tags" Target="../tags/tag192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2124424-A59A-42DE-A80E-E8099E3C311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12F25E1-72D2-42FF-8A40-BBDD7F4AB7D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image" Target="../media/image4.jpeg" /><Relationship Id="rId7" Type="http://schemas.openxmlformats.org/officeDocument/2006/relationships/tags" Target="../tags/tag207.xml" /><Relationship Id="rId8" Type="http://schemas.openxmlformats.org/officeDocument/2006/relationships/tags" Target="../tags/tag2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1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image" Target="../media/image5.png" /><Relationship Id="rId9" Type="http://schemas.openxmlformats.org/officeDocument/2006/relationships/tags" Target="../tags/tag2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image" Target="../media/image6.png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40.xml" /><Relationship Id="rId11" Type="http://schemas.openxmlformats.org/officeDocument/2006/relationships/image" Target="../media/image10.png" /><Relationship Id="rId12" Type="http://schemas.openxmlformats.org/officeDocument/2006/relationships/tags" Target="../tags/tag241.xml" /><Relationship Id="rId13" Type="http://schemas.openxmlformats.org/officeDocument/2006/relationships/image" Target="../media/image11.png" /><Relationship Id="rId14" Type="http://schemas.openxmlformats.org/officeDocument/2006/relationships/tags" Target="../tags/tag242.xml" /><Relationship Id="rId15" Type="http://schemas.openxmlformats.org/officeDocument/2006/relationships/image" Target="../media/image12.png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image" Target="../media/image7.png" /><Relationship Id="rId6" Type="http://schemas.openxmlformats.org/officeDocument/2006/relationships/tags" Target="../tags/tag238.xml" /><Relationship Id="rId7" Type="http://schemas.openxmlformats.org/officeDocument/2006/relationships/image" Target="../media/image8.png" /><Relationship Id="rId8" Type="http://schemas.openxmlformats.org/officeDocument/2006/relationships/tags" Target="../tags/tag239.xml" /><Relationship Id="rId9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image" Target="../media/image13.png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image" Target="../media/image16.png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image" Target="../media/image14.png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image" Target="../media/image15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hyperlink" Target="https://d.book118.com/2252100403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TextBox 1" title=""/>
          <p:cNvSpPr txBox="1"/>
          <p:nvPr>
            <p:custDataLst>
              <p:tags r:id="rId4"/>
            </p:custDataLst>
          </p:nvPr>
        </p:nvSpPr>
        <p:spPr>
          <a:xfrm>
            <a:off x="1503733" y="303628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F0747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新课导入</a:t>
            </a:r>
            <a:endParaRPr lang="zh-CN" altLang="en-US" sz="3200" b="1">
              <a:solidFill>
                <a:srgbClr val="F0747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Rectangle 6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858035" y="1812925"/>
            <a:ext cx="5187315" cy="210058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</p:spPr>
        <p:txBody>
          <a:bodyPr wrap="square" lIns="108837" tIns="54419" rIns="108837" bIns="544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27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“木桶定律”：</a:t>
            </a:r>
            <a:r>
              <a:rPr lang="zh-CN" altLang="en-US" sz="2700" b="1">
                <a:latin typeface="微软雅黑" panose="020b0503020204020204" pitchFamily="34" charset="-122"/>
                <a:ea typeface="微软雅黑" panose="020b0503020204020204" pitchFamily="34" charset="-122"/>
              </a:rPr>
              <a:t>一只木桶能盛多少水，并不取决于最长的那块木板，而是取决于最短的那块。也可称为</a:t>
            </a:r>
            <a:r>
              <a:rPr lang="zh-CN" altLang="en-US" sz="27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“短板效应</a:t>
            </a:r>
            <a:r>
              <a:rPr lang="en-US" altLang="zh-CN" sz="27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27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7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7" name="图片 1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995" y="1124586"/>
            <a:ext cx="4661535" cy="3453765"/>
          </a:xfrm>
          <a:prstGeom prst="rect">
            <a:avLst/>
          </a:prstGeom>
        </p:spPr>
      </p:pic>
      <p:sp>
        <p:nvSpPr>
          <p:cNvPr id="18" name="Text Box 11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67654" y="4784627"/>
            <a:ext cx="10656691" cy="176974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  <a:miter lim="800000"/>
          </a:ln>
        </p:spPr>
        <p:txBody>
          <a:bodyPr wrap="square" lIns="108837" tIns="54419" rIns="108837" bIns="544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3000" b="1">
                <a:latin typeface="微软雅黑" panose="020b0503020204020204" pitchFamily="34" charset="-122"/>
                <a:ea typeface="微软雅黑" panose="020b0503020204020204" pitchFamily="34" charset="-122"/>
              </a:rPr>
              <a:t>如果班集体是一只木桶，那么每一个同学就是这个木桶上的木板。想要营造更好的班级氛围，</a:t>
            </a:r>
            <a:r>
              <a:rPr lang="zh-CN" altLang="en-US" sz="3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提升</a:t>
            </a:r>
            <a:r>
              <a:rPr lang="zh-CN" altLang="en-US" sz="3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班级</a:t>
            </a:r>
            <a:r>
              <a:rPr lang="zh-CN" altLang="en-US" sz="3000" b="1">
                <a:latin typeface="微软雅黑" panose="020b0503020204020204" pitchFamily="34" charset="-122"/>
                <a:ea typeface="微软雅黑" panose="020b0503020204020204" pitchFamily="34" charset="-122"/>
              </a:rPr>
              <a:t>实力，需要我们</a:t>
            </a:r>
            <a:r>
              <a:rPr lang="zh-CN" altLang="en-US" sz="3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全体成员勇于担责，不懈努力，</a:t>
            </a:r>
            <a:r>
              <a:rPr lang="zh-CN" altLang="en-US" sz="3000" b="1">
                <a:latin typeface="微软雅黑" panose="020b0503020204020204" pitchFamily="34" charset="-122"/>
                <a:ea typeface="微软雅黑" panose="020b0503020204020204" pitchFamily="34" charset="-122"/>
              </a:rPr>
              <a:t>补齐短板，为班级建设出谋划策。</a:t>
            </a:r>
            <a:endParaRPr lang="zh-CN" altLang="en-US" sz="30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" name="文本框 1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092779" y="2014220"/>
            <a:ext cx="8447314" cy="10147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  <a:sym typeface="Calibri"/>
              </a:defRPr>
            </a:lvl9pPr>
          </a:lstStyle>
          <a:p>
            <a:pPr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8.2  </a:t>
            </a:r>
            <a:r>
              <a:rPr lang="zh-CN" altLang="zh-CN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我与集体共成长</a:t>
            </a:r>
            <a:endParaRPr lang="zh-CN" altLang="zh-CN" sz="60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344" name="Freeform 7" title=""/>
          <p:cNvSpPr/>
          <p:nvPr>
            <p:custDataLst>
              <p:tags r:id="rId4"/>
            </p:custDataLst>
          </p:nvPr>
        </p:nvSpPr>
        <p:spPr bwMode="auto">
          <a:xfrm>
            <a:off x="2620964" y="1479550"/>
            <a:ext cx="517525" cy="198438"/>
          </a:xfrm>
          <a:custGeom>
            <a:gdLst>
              <a:gd name="T0" fmla="*/ 2147483647 w 162"/>
              <a:gd name="T1" fmla="*/ 2147483647 h 62"/>
              <a:gd name="T2" fmla="*/ 2147483647 w 162"/>
              <a:gd name="T3" fmla="*/ 2147483647 h 62"/>
              <a:gd name="T4" fmla="*/ 2147483647 w 162"/>
              <a:gd name="T5" fmla="*/ 2147483647 h 62"/>
              <a:gd name="T6" fmla="*/ 2147483647 w 162"/>
              <a:gd name="T7" fmla="*/ 2147483647 h 62"/>
              <a:gd name="T8" fmla="*/ 2147483647 w 162"/>
              <a:gd name="T9" fmla="*/ 2147483647 h 62"/>
              <a:gd name="T10" fmla="*/ 2147483647 w 162"/>
              <a:gd name="T11" fmla="*/ 2147483647 h 62"/>
              <a:gd name="T12" fmla="*/ 2147483647 w 162"/>
              <a:gd name="T13" fmla="*/ 2147483647 h 62"/>
              <a:gd name="T14" fmla="*/ 2147483647 w 162"/>
              <a:gd name="T15" fmla="*/ 2147483647 h 62"/>
              <a:gd name="T16" fmla="*/ 2147483647 w 162"/>
              <a:gd name="T17" fmla="*/ 2147483647 h 62"/>
              <a:gd name="T18" fmla="*/ 2147483647 w 162"/>
              <a:gd name="T19" fmla="*/ 2147483647 h 62"/>
              <a:gd name="T20" fmla="*/ 2147483647 w 162"/>
              <a:gd name="T21" fmla="*/ 2147483647 h 62"/>
              <a:gd name="T22" fmla="*/ 2147483647 w 162"/>
              <a:gd name="T23" fmla="*/ 2147483647 h 62"/>
              <a:gd name="T24" fmla="*/ 2147483647 w 162"/>
              <a:gd name="T25" fmla="*/ 2147483647 h 62"/>
              <a:gd name="T26" fmla="*/ 2147483647 w 162"/>
              <a:gd name="T27" fmla="*/ 0 h 62"/>
              <a:gd name="T28" fmla="*/ 2147483647 w 162"/>
              <a:gd name="T29" fmla="*/ 2147483647 h 62"/>
              <a:gd name="T30" fmla="*/ 2147483647 w 162"/>
              <a:gd name="T31" fmla="*/ 2147483647 h 62"/>
              <a:gd name="T32" fmla="*/ 2147483647 w 162"/>
              <a:gd name="T33" fmla="*/ 2147483647 h 62"/>
              <a:gd name="T34" fmla="*/ 2147483647 w 162"/>
              <a:gd name="T35" fmla="*/ 2147483647 h 62"/>
              <a:gd name="T36" fmla="*/ 2147483647 w 162"/>
              <a:gd name="T37" fmla="*/ 2147483647 h 62"/>
              <a:gd name="T38" fmla="*/ 2147483647 w 162"/>
              <a:gd name="T39" fmla="*/ 2147483647 h 62"/>
              <a:gd name="T40" fmla="*/ 2147483647 w 162"/>
              <a:gd name="T41" fmla="*/ 2147483647 h 62"/>
              <a:gd name="T42" fmla="*/ 2147483647 w 162"/>
              <a:gd name="T43" fmla="*/ 2147483647 h 62"/>
              <a:gd name="T44" fmla="*/ 2147483647 w 162"/>
              <a:gd name="T45" fmla="*/ 2147483647 h 62"/>
              <a:gd name="T46" fmla="*/ 2147483647 w 162"/>
              <a:gd name="T47" fmla="*/ 2147483647 h 62"/>
              <a:gd name="T48" fmla="*/ 2147483647 w 162"/>
              <a:gd name="T49" fmla="*/ 2147483647 h 62"/>
              <a:gd name="T50" fmla="*/ 2147483647 w 162"/>
              <a:gd name="T51" fmla="*/ 2147483647 h 62"/>
              <a:gd name="T52" fmla="*/ 0 w 162"/>
              <a:gd name="T53" fmla="*/ 2147483647 h 62"/>
              <a:gd name="T54" fmla="*/ 2147483647 w 162"/>
              <a:gd name="T55" fmla="*/ 2147483647 h 62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w 162"/>
              <a:gd name="T85" fmla="*/ 0 h 62"/>
              <a:gd name="T86" fmla="*/ 162 w 162"/>
              <a:gd name="T87" fmla="*/ 62 h 62"/>
            </a:gdLst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T84" t="T85" r="T86" b="T87"/>
            <a:pathLst>
              <a:path w="162" h="62">
                <a:moveTo>
                  <a:pt x="159" y="62"/>
                </a:moveTo>
                <a:cubicBezTo>
                  <a:pt x="160" y="59"/>
                  <a:pt x="161" y="57"/>
                  <a:pt x="161" y="54"/>
                </a:cubicBezTo>
                <a:cubicBezTo>
                  <a:pt x="162" y="40"/>
                  <a:pt x="151" y="26"/>
                  <a:pt x="137" y="26"/>
                </a:cubicBezTo>
                <a:cubicBezTo>
                  <a:pt x="131" y="26"/>
                  <a:pt x="125" y="27"/>
                  <a:pt x="121" y="30"/>
                </a:cubicBezTo>
                <a:cubicBezTo>
                  <a:pt x="121" y="30"/>
                  <a:pt x="121" y="29"/>
                  <a:pt x="121" y="28"/>
                </a:cubicBezTo>
                <a:cubicBezTo>
                  <a:pt x="121" y="28"/>
                  <a:pt x="121" y="27"/>
                  <a:pt x="121" y="27"/>
                </a:cubicBezTo>
                <a:cubicBezTo>
                  <a:pt x="121" y="25"/>
                  <a:pt x="121" y="24"/>
                  <a:pt x="121" y="22"/>
                </a:cubicBezTo>
                <a:cubicBezTo>
                  <a:pt x="120" y="20"/>
                  <a:pt x="120" y="18"/>
                  <a:pt x="119" y="16"/>
                </a:cubicBezTo>
                <a:cubicBezTo>
                  <a:pt x="119" y="16"/>
                  <a:pt x="119" y="15"/>
                  <a:pt x="118" y="15"/>
                </a:cubicBezTo>
                <a:cubicBezTo>
                  <a:pt x="118" y="15"/>
                  <a:pt x="118" y="15"/>
                  <a:pt x="118" y="15"/>
                </a:cubicBezTo>
                <a:cubicBezTo>
                  <a:pt x="118" y="15"/>
                  <a:pt x="118" y="15"/>
                  <a:pt x="118" y="15"/>
                </a:cubicBezTo>
                <a:cubicBezTo>
                  <a:pt x="118" y="13"/>
                  <a:pt x="117" y="12"/>
                  <a:pt x="115" y="9"/>
                </a:cubicBezTo>
                <a:cubicBezTo>
                  <a:pt x="113" y="7"/>
                  <a:pt x="111" y="6"/>
                  <a:pt x="109" y="5"/>
                </a:cubicBezTo>
                <a:cubicBezTo>
                  <a:pt x="106" y="2"/>
                  <a:pt x="101" y="1"/>
                  <a:pt x="97" y="0"/>
                </a:cubicBezTo>
                <a:cubicBezTo>
                  <a:pt x="92" y="0"/>
                  <a:pt x="88" y="1"/>
                  <a:pt x="83" y="3"/>
                </a:cubicBezTo>
                <a:cubicBezTo>
                  <a:pt x="79" y="5"/>
                  <a:pt x="76" y="8"/>
                  <a:pt x="73" y="12"/>
                </a:cubicBezTo>
                <a:cubicBezTo>
                  <a:pt x="72" y="14"/>
                  <a:pt x="71" y="16"/>
                  <a:pt x="70" y="18"/>
                </a:cubicBezTo>
                <a:cubicBezTo>
                  <a:pt x="69" y="20"/>
                  <a:pt x="69" y="22"/>
                  <a:pt x="69" y="24"/>
                </a:cubicBezTo>
                <a:cubicBezTo>
                  <a:pt x="66" y="22"/>
                  <a:pt x="62" y="21"/>
                  <a:pt x="58" y="21"/>
                </a:cubicBezTo>
                <a:cubicBezTo>
                  <a:pt x="56" y="21"/>
                  <a:pt x="54" y="21"/>
                  <a:pt x="52" y="21"/>
                </a:cubicBezTo>
                <a:cubicBezTo>
                  <a:pt x="48" y="22"/>
                  <a:pt x="44" y="24"/>
                  <a:pt x="41" y="26"/>
                </a:cubicBezTo>
                <a:cubicBezTo>
                  <a:pt x="36" y="31"/>
                  <a:pt x="33" y="36"/>
                  <a:pt x="33" y="43"/>
                </a:cubicBezTo>
                <a:cubicBezTo>
                  <a:pt x="33" y="43"/>
                  <a:pt x="32" y="43"/>
                  <a:pt x="32" y="43"/>
                </a:cubicBezTo>
                <a:cubicBezTo>
                  <a:pt x="30" y="43"/>
                  <a:pt x="28" y="43"/>
                  <a:pt x="32" y="43"/>
                </a:cubicBezTo>
                <a:cubicBezTo>
                  <a:pt x="32" y="43"/>
                  <a:pt x="32" y="43"/>
                  <a:pt x="32" y="43"/>
                </a:cubicBezTo>
                <a:cubicBezTo>
                  <a:pt x="20" y="41"/>
                  <a:pt x="6" y="45"/>
                  <a:pt x="1" y="59"/>
                </a:cubicBezTo>
                <a:cubicBezTo>
                  <a:pt x="1" y="60"/>
                  <a:pt x="1" y="61"/>
                  <a:pt x="0" y="62"/>
                </a:cubicBezTo>
                <a:lnTo>
                  <a:pt x="159" y="62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347" name="Group 17" title=""/>
          <p:cNvGrpSpPr/>
          <p:nvPr>
            <p:custDataLst>
              <p:tags r:id="rId5"/>
            </p:custDataLst>
          </p:nvPr>
        </p:nvGrpSpPr>
        <p:grpSpPr>
          <a:xfrm rot="631247">
            <a:off x="8047039" y="2482850"/>
            <a:ext cx="276225" cy="266700"/>
            <a:chOff x="223" y="203"/>
            <a:chExt cx="213" cy="211"/>
          </a:xfrm>
        </p:grpSpPr>
        <p:sp>
          <p:nvSpPr>
            <p:cNvPr id="14374" name="Freeform 18"/>
            <p:cNvSpPr/>
            <p:nvPr>
              <p:custDataLst>
                <p:tags r:id="rId6"/>
              </p:custDataLst>
            </p:nvPr>
          </p:nvSpPr>
          <p:spPr bwMode="auto">
            <a:xfrm>
              <a:off x="223" y="203"/>
              <a:ext cx="213" cy="211"/>
            </a:xfrm>
            <a:custGeom>
              <a:gdLst>
                <a:gd name="T0" fmla="*/ 133 w 213"/>
                <a:gd name="T1" fmla="*/ 0 h 211"/>
                <a:gd name="T2" fmla="*/ 130 w 213"/>
                <a:gd name="T3" fmla="*/ 90 h 211"/>
                <a:gd name="T4" fmla="*/ 213 w 213"/>
                <a:gd name="T5" fmla="*/ 130 h 211"/>
                <a:gd name="T6" fmla="*/ 121 w 213"/>
                <a:gd name="T7" fmla="*/ 130 h 211"/>
                <a:gd name="T8" fmla="*/ 83 w 213"/>
                <a:gd name="T9" fmla="*/ 211 h 211"/>
                <a:gd name="T10" fmla="*/ 83 w 213"/>
                <a:gd name="T11" fmla="*/ 121 h 211"/>
                <a:gd name="T12" fmla="*/ 0 w 213"/>
                <a:gd name="T13" fmla="*/ 81 h 211"/>
                <a:gd name="T14" fmla="*/ 93 w 213"/>
                <a:gd name="T15" fmla="*/ 81 h 211"/>
                <a:gd name="T16" fmla="*/ 133 w 213"/>
                <a:gd name="T17" fmla="*/ 0 h 211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13"/>
                <a:gd name="T28" fmla="*/ 0 h 211"/>
                <a:gd name="T29" fmla="*/ 213 w 213"/>
                <a:gd name="T30" fmla="*/ 211 h 211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13" h="211">
                  <a:moveTo>
                    <a:pt x="133" y="0"/>
                  </a:moveTo>
                  <a:lnTo>
                    <a:pt x="130" y="90"/>
                  </a:lnTo>
                  <a:lnTo>
                    <a:pt x="213" y="130"/>
                  </a:lnTo>
                  <a:lnTo>
                    <a:pt x="121" y="130"/>
                  </a:lnTo>
                  <a:lnTo>
                    <a:pt x="83" y="211"/>
                  </a:lnTo>
                  <a:lnTo>
                    <a:pt x="83" y="121"/>
                  </a:lnTo>
                  <a:lnTo>
                    <a:pt x="0" y="81"/>
                  </a:lnTo>
                  <a:lnTo>
                    <a:pt x="93" y="81"/>
                  </a:lnTo>
                  <a:lnTo>
                    <a:pt x="133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75" name="Oval 19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59" y="239"/>
              <a:ext cx="142" cy="139"/>
            </a:xfrm>
            <a:prstGeom prst="ellipse">
              <a:avLst/>
            </a:prstGeom>
            <a:solidFill>
              <a:srgbClr val="FFFFFF">
                <a:alpha val="16862"/>
              </a:srgbClr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Calibri"/>
              </a:endParaRPr>
            </a:p>
          </p:txBody>
        </p:sp>
      </p:grpSp>
      <p:pic>
        <p:nvPicPr>
          <p:cNvPr id="3" name="图片 2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88440" y="3364865"/>
            <a:ext cx="8930640" cy="2889250"/>
          </a:xfrm>
          <a:prstGeom prst="rect">
            <a:avLst/>
          </a:prstGeom>
        </p:spPr>
      </p:pic>
      <p:sp>
        <p:nvSpPr>
          <p:cNvPr id="47105" name="文本框 1" title=""/>
          <p:cNvSpPr txBox="1"/>
          <p:nvPr>
            <p:custDataLst>
              <p:tags r:id="rId10"/>
            </p:custDataLst>
          </p:nvPr>
        </p:nvSpPr>
        <p:spPr>
          <a:xfrm>
            <a:off x="1669733" y="649605"/>
            <a:ext cx="843438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en-US" altLang="zh-CN" sz="4400" b="1">
                <a:solidFill>
                  <a:srgbClr val="0033CC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4800" b="1">
                <a:solidFill>
                  <a:srgbClr val="0033CC"/>
                </a:solidFill>
                <a:latin typeface="黑体" panose="02010609060101010101" charset="-122"/>
                <a:ea typeface="黑体" panose="02010609060101010101" charset="-122"/>
              </a:rPr>
              <a:t>第八课    美好集体有我在</a:t>
            </a:r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wedg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1204594" y="50800"/>
            <a:ext cx="4795514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自学（</a:t>
            </a:r>
            <a:r>
              <a:rPr lang="en-US" altLang="zh-CN" sz="4400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77-82</a:t>
            </a:r>
            <a:r>
              <a:rPr lang="zh-CN" altLang="en-US" sz="4400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）</a:t>
            </a:r>
            <a:endParaRPr lang="zh-CN" altLang="en-US" sz="440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26626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23923" t="7310" r="28235"/>
          <a:stretch>
            <a:fillRect/>
          </a:stretch>
        </p:blipFill>
        <p:spPr>
          <a:xfrm flipH="1">
            <a:off x="8902065" y="3136900"/>
            <a:ext cx="3101340" cy="3721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82" name="内容占位符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557337" y="2333625"/>
            <a:ext cx="6713360" cy="37623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</a:t>
            </a:r>
            <a:r>
              <a:rPr lang="zh-CN" altLang="en-US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如何在共建中尽责？（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重点</a:t>
            </a:r>
            <a:r>
              <a:rPr lang="zh-CN" altLang="en-US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lang="zh-CN" altLang="en-US" sz="36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altLang="zh-CN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</a:t>
            </a:r>
            <a:r>
              <a:rPr lang="zh-CN" altLang="en-US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承担责任有什么意义？（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重点</a:t>
            </a:r>
            <a:r>
              <a:rPr lang="zh-CN" altLang="en-US" sz="36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lang="zh-CN" altLang="en-US" sz="36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lvl="0">
              <a:lnSpc>
                <a:spcPct val="150000"/>
              </a:lnSpc>
              <a:defRPr/>
            </a:pPr>
            <a:r>
              <a:rPr lang="en-US" altLang="zh-CN" sz="36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</a:t>
            </a:r>
            <a:r>
              <a:rPr lang="zh-CN" altLang="en-US" sz="36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如何担责？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（如何在担当中成长为集体的主人？）（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难点</a:t>
            </a:r>
            <a:r>
              <a: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lang="en-US" altLang="zh-CN" sz="36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" name="圆角矩形 1" title=""/>
          <p:cNvSpPr/>
          <p:nvPr>
            <p:custDataLst>
              <p:tags r:id="rId7"/>
            </p:custDataLst>
          </p:nvPr>
        </p:nvSpPr>
        <p:spPr>
          <a:xfrm>
            <a:off x="1204595" y="2085975"/>
            <a:ext cx="7415423" cy="4010025"/>
          </a:xfrm>
          <a:prstGeom prst="roundRect">
            <a:avLst/>
          </a:prstGeom>
          <a:noFill/>
          <a:ln w="444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2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27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1" name="组合 10" title=""/>
          <p:cNvGrpSpPr/>
          <p:nvPr>
            <p:custDataLst>
              <p:tags r:id="rId4"/>
            </p:custDataLst>
          </p:nvPr>
        </p:nvGrpSpPr>
        <p:grpSpPr>
          <a:xfrm>
            <a:off x="2425322" y="2589366"/>
            <a:ext cx="8114665" cy="2753300"/>
            <a:chOff x="152022" y="3219294"/>
            <a:chExt cx="8114665" cy="2753300"/>
          </a:xfrm>
        </p:grpSpPr>
        <p:sp>
          <p:nvSpPr>
            <p:cNvPr id="8" name="文本框 7"/>
            <p:cNvSpPr txBox="1"/>
            <p:nvPr>
              <p:custDataLst>
                <p:tags r:id="rId5"/>
              </p:custDataLst>
            </p:nvPr>
          </p:nvSpPr>
          <p:spPr>
            <a:xfrm>
              <a:off x="152022" y="3219294"/>
              <a:ext cx="8114665" cy="14452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8800" spc="600">
                  <a:solidFill>
                    <a:schemeClr val="accent6">
                      <a:lumMod val="75000"/>
                    </a:schemeClr>
                  </a:solidFill>
                  <a:latin typeface="方正大标宋简体" panose="02010601030101010101" pitchFamily="2" charset="-122"/>
                  <a:ea typeface="方正大标宋简体" panose="02010601030101010101" pitchFamily="2" charset="-122"/>
                </a:rPr>
                <a:t>Part1 </a:t>
              </a:r>
              <a:r>
                <a:rPr lang="zh-CN" altLang="en-US" sz="4400" spc="600">
                  <a:solidFill>
                    <a:schemeClr val="accent6">
                      <a:lumMod val="75000"/>
                    </a:schemeClr>
                  </a:solidFill>
                  <a:latin typeface="方正大标宋简体" panose="02010601030101010101" pitchFamily="2" charset="-122"/>
                  <a:ea typeface="方正大标宋简体" panose="02010601030101010101" pitchFamily="2" charset="-122"/>
                  <a:sym typeface="+mn-ea"/>
                </a:rPr>
                <a:t>在共建中尽责</a:t>
              </a:r>
              <a:endParaRPr lang="zh-CN" altLang="en-US" sz="4400" spc="600">
                <a:solidFill>
                  <a:schemeClr val="accent6">
                    <a:lumMod val="75000"/>
                  </a:schemeClr>
                </a:solidFill>
                <a:latin typeface="方正大标宋简体" panose="02010601030101010101" pitchFamily="2" charset="-122"/>
                <a:ea typeface="方正大标宋简体" panose="02010601030101010101" pitchFamily="2" charset="-122"/>
                <a:sym typeface="+mn-ea"/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6"/>
              </p:custDataLst>
            </p:nvPr>
          </p:nvSpPr>
          <p:spPr>
            <a:xfrm>
              <a:off x="5941056" y="4034574"/>
              <a:ext cx="309880" cy="19380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000" spc="600">
                <a:solidFill>
                  <a:srgbClr val="312A29"/>
                </a:solidFill>
                <a:latin typeface="方正大标宋简体" panose="02010601030101010101" pitchFamily="2" charset="-122"/>
                <a:ea typeface="方正大标宋简体" panose="02010601030101010101" pitchFamily="2" charset="-122"/>
              </a:endParaRPr>
            </a:p>
            <a:p>
              <a:pPr algn="ctr"/>
              <a:endParaRPr lang="zh-CN" altLang="en-US" sz="4000" spc="600">
                <a:solidFill>
                  <a:srgbClr val="312A29"/>
                </a:solidFill>
                <a:latin typeface="方正大标宋简体" panose="02010601030101010101" pitchFamily="2" charset="-122"/>
                <a:ea typeface="方正大标宋简体" panose="02010601030101010101" pitchFamily="2" charset="-122"/>
              </a:endParaRPr>
            </a:p>
            <a:p>
              <a:pPr algn="ctr"/>
              <a:endParaRPr lang="zh-CN" altLang="en-US" sz="4000" spc="600">
                <a:solidFill>
                  <a:srgbClr val="312A29"/>
                </a:solidFill>
                <a:latin typeface="方正大标宋简体" panose="02010601030101010101" pitchFamily="2" charset="-122"/>
                <a:ea typeface="方正大标宋简体" panose="02010601030101010101" pitchFamily="2" charset="-122"/>
              </a:endParaRPr>
            </a:p>
          </p:txBody>
        </p:sp>
      </p:grpSp>
      <p:sp>
        <p:nvSpPr>
          <p:cNvPr id="7" name="流程图: 终止 6" title=""/>
          <p:cNvSpPr/>
          <p:nvPr>
            <p:custDataLst>
              <p:tags r:id="rId7"/>
            </p:custDataLst>
          </p:nvPr>
        </p:nvSpPr>
        <p:spPr>
          <a:xfrm>
            <a:off x="1760855" y="2391410"/>
            <a:ext cx="9018905" cy="1973580"/>
          </a:xfrm>
          <a:prstGeom prst="flowChartTerminator">
            <a:avLst/>
          </a:prstGeom>
          <a:noFill/>
          <a:ln w="38100" cmpd="sng">
            <a:solidFill>
              <a:schemeClr val="accent6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" name="TextBox 1" title=""/>
          <p:cNvSpPr txBox="1"/>
          <p:nvPr>
            <p:custDataLst>
              <p:tags r:id="rId4"/>
            </p:custDataLst>
          </p:nvPr>
        </p:nvSpPr>
        <p:spPr>
          <a:xfrm>
            <a:off x="271145" y="978535"/>
            <a:ext cx="8328025" cy="73723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7330" indent="-22733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45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17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989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61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新冠病毒面前，中国的安全依靠的是哪些人的努力？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9" name="Picture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71145" y="1715770"/>
            <a:ext cx="3091815" cy="199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Picture 2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021455" y="1727835"/>
            <a:ext cx="3232785" cy="199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Picture 3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026400" y="1740535"/>
            <a:ext cx="3093085" cy="19659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" name="Picture 5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021455" y="3828415"/>
            <a:ext cx="3232785" cy="22713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" name="Picture 7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026400" y="3842385"/>
            <a:ext cx="3093085" cy="22313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" name="Picture 8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69240" y="3822065"/>
            <a:ext cx="3103880" cy="22713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" name="TextBox 1" title=""/>
          <p:cNvSpPr txBox="1"/>
          <p:nvPr>
            <p:custDataLst>
              <p:tags r:id="rId17"/>
            </p:custDataLst>
          </p:nvPr>
        </p:nvSpPr>
        <p:spPr>
          <a:xfrm>
            <a:off x="269240" y="6209665"/>
            <a:ext cx="11456670" cy="4603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7330" indent="-22733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45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17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989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6130" indent="-22733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①集体建设有赖于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每个成员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的自觉愿望和自主行动，需要我们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自主建设、自我管理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2771" name="图片 3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50774" b="50642"/>
          <a:stretch>
            <a:fillRect/>
          </a:stretch>
        </p:blipFill>
        <p:spPr>
          <a:xfrm>
            <a:off x="1169670" y="1669733"/>
            <a:ext cx="2259013" cy="1717675"/>
          </a:xfrm>
          <a:prstGeom prst="rect">
            <a:avLst/>
          </a:prstGeom>
          <a:noFill/>
          <a:ln w="9525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772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9519" t="49023"/>
          <a:stretch>
            <a:fillRect/>
          </a:stretch>
        </p:blipFill>
        <p:spPr>
          <a:xfrm>
            <a:off x="4454843" y="1731963"/>
            <a:ext cx="2243138" cy="1717675"/>
          </a:xfrm>
          <a:prstGeom prst="rect">
            <a:avLst/>
          </a:prstGeom>
          <a:noFill/>
          <a:ln w="9525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773" name="图片 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3"/>
          <a:srcRect l="49213" b="50642"/>
          <a:stretch>
            <a:fillRect/>
          </a:stretch>
        </p:blipFill>
        <p:spPr>
          <a:xfrm>
            <a:off x="8373110" y="1689100"/>
            <a:ext cx="2389188" cy="1760538"/>
          </a:xfrm>
          <a:prstGeom prst="rect">
            <a:avLst/>
          </a:prstGeom>
          <a:noFill/>
          <a:ln w="9525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1990" name="文本框 6" title=""/>
          <p:cNvSpPr txBox="1"/>
          <p:nvPr>
            <p:custDataLst>
              <p:tags r:id="rId7"/>
            </p:custDataLst>
          </p:nvPr>
        </p:nvSpPr>
        <p:spPr>
          <a:xfrm>
            <a:off x="813753" y="1043623"/>
            <a:ext cx="9526587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>
                <a:latin typeface="Arial" pitchFamily="34" charset="0"/>
                <a:ea typeface="微软雅黑" panose="020b0503020204020204" pitchFamily="34" charset="-122"/>
              </a:rPr>
              <a:t>一个和尚挑水喝,两个和尚抬水喝,三个和尚没水喝。</a:t>
            </a:r>
            <a:endParaRPr lang="zh-CN" altLang="en-US" sz="320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1991" name="文本框 8" title=""/>
          <p:cNvSpPr txBox="1"/>
          <p:nvPr>
            <p:custDataLst>
              <p:tags r:id="rId8"/>
            </p:custDataLst>
          </p:nvPr>
        </p:nvSpPr>
        <p:spPr>
          <a:xfrm>
            <a:off x="557213" y="3429953"/>
            <a:ext cx="89376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2E75B6"/>
                </a:solidFill>
                <a:latin typeface="Arial" pitchFamily="34" charset="0"/>
                <a:ea typeface="微软雅黑" panose="020b0503020204020204" pitchFamily="34" charset="-122"/>
              </a:rPr>
              <a:t>思考：请你想想办法，让三个和尚有水喝。</a:t>
            </a:r>
            <a:endParaRPr lang="zh-CN" altLang="en-US" sz="2800" b="1">
              <a:solidFill>
                <a:srgbClr val="2E75B6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557213" y="3704590"/>
            <a:ext cx="7778750" cy="78041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60000"/>
              </a:lnSpc>
              <a:buFont typeface="Wingdings" panose="05000000000000000000" pitchFamily="2" charset="2"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确定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共同的</a:t>
            </a:r>
            <a:r>
              <a:rPr lang="zh-CN" altLang="en-US" sz="2800" b="1" u="sng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28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0"/>
            </p:custDataLst>
          </p:nvPr>
        </p:nvSpPr>
        <p:spPr>
          <a:xfrm>
            <a:off x="573088" y="4393565"/>
            <a:ext cx="7778750" cy="78041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60000"/>
              </a:lnSpc>
              <a:buFont typeface="Wingdings" panose="05000000000000000000" pitchFamily="2" charset="2"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制定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挑水的</a:t>
            </a:r>
            <a:r>
              <a:rPr lang="zh-CN" altLang="en-US" sz="2800" b="1" u="sng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规则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28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 title=""/>
          <p:cNvSpPr/>
          <p:nvPr>
            <p:custDataLst>
              <p:tags r:id="rId11"/>
            </p:custDataLst>
          </p:nvPr>
        </p:nvSpPr>
        <p:spPr>
          <a:xfrm>
            <a:off x="3562033" y="3952240"/>
            <a:ext cx="1498600" cy="585102"/>
          </a:xfrm>
          <a:prstGeom prst="roundRect">
            <a:avLst>
              <a:gd name="adj" fmla="val 16667"/>
            </a:avLst>
          </a:prstGeom>
          <a:noFill/>
          <a:ln w="19050" cap="flat" cmpd="sng">
            <a:solidFill>
              <a:srgbClr val="2E75B6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挑水喝</a:t>
            </a:r>
            <a:endParaRPr lang="zh-CN" altLang="en-US" sz="28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 title=""/>
          <p:cNvSpPr/>
          <p:nvPr>
            <p:custDataLst>
              <p:tags r:id="rId12"/>
            </p:custDataLst>
          </p:nvPr>
        </p:nvSpPr>
        <p:spPr>
          <a:xfrm>
            <a:off x="3562033" y="4594860"/>
            <a:ext cx="2116137" cy="585102"/>
          </a:xfrm>
          <a:prstGeom prst="roundRect">
            <a:avLst>
              <a:gd name="adj" fmla="val 16667"/>
            </a:avLst>
          </a:prstGeom>
          <a:noFill/>
          <a:ln w="19050" cap="flat" cmpd="sng">
            <a:solidFill>
              <a:srgbClr val="2E75B6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轮流挑水</a:t>
            </a:r>
            <a:endParaRPr lang="zh-CN" altLang="en-US" sz="28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3"/>
            </p:custDataLst>
          </p:nvPr>
        </p:nvSpPr>
        <p:spPr>
          <a:xfrm>
            <a:off x="538163" y="5076190"/>
            <a:ext cx="7778750" cy="78041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60000"/>
              </a:lnSpc>
              <a:buFont typeface="Wingdings" panose="05000000000000000000" pitchFamily="2" charset="2"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确定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一个</a:t>
            </a:r>
            <a:r>
              <a:rPr lang="zh-CN" altLang="en-US" sz="2800" b="1" u="sng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领导者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28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4"/>
            </p:custDataLst>
          </p:nvPr>
        </p:nvSpPr>
        <p:spPr>
          <a:xfrm>
            <a:off x="181610" y="5464663"/>
            <a:ext cx="11828780" cy="11988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0" hangingPunct="0">
              <a:lnSpc>
                <a:spcPct val="150000"/>
              </a:lnSpc>
              <a:buClrTx/>
              <a:buSzTx/>
            </a:pPr>
            <a:r>
              <a:rPr kumimoji="0" lang="zh-CN" altLang="en-US" sz="2400" b="1" kern="1200" cap="none" spc="0" normalizeH="0" baseline="0" noProof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②我们共同确定愿景和目标，</a:t>
            </a:r>
            <a:r>
              <a:rPr kumimoji="0" lang="zh-CN" altLang="en-US" sz="2400" b="1" kern="1200" cap="none" spc="0" normalizeH="0" baseline="0" noProof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让它凝聚每个人的才华和智慧，并坚信集体的愿景和目标经过努力一定能实现。</a:t>
            </a:r>
            <a:endParaRPr kumimoji="0" lang="zh-CN" altLang="en-US" sz="2400" b="1" kern="1200" cap="none" spc="0" normalizeH="0" baseline="0" noProof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5" grpId="0"/>
      <p:bldP spid="1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5841" name="Text Box 2" title=""/>
          <p:cNvSpPr txBox="1"/>
          <p:nvPr>
            <p:custDataLst>
              <p:tags r:id="rId4"/>
            </p:custDataLst>
          </p:nvPr>
        </p:nvSpPr>
        <p:spPr>
          <a:xfrm>
            <a:off x="1803060" y="1859598"/>
            <a:ext cx="3797918" cy="1339582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2200" b="1">
                <a:solidFill>
                  <a:srgbClr val="049FD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我选小东。我觉得班长应该由品德好、善于沟通协调、有责任心的人来当。</a:t>
            </a:r>
            <a:endParaRPr lang="zh-CN" altLang="en-US" sz="2200" b="1">
              <a:solidFill>
                <a:srgbClr val="049FD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842" name="Text Box 4" title=""/>
          <p:cNvSpPr txBox="1"/>
          <p:nvPr>
            <p:custDataLst>
              <p:tags r:id="rId5"/>
            </p:custDataLst>
          </p:nvPr>
        </p:nvSpPr>
        <p:spPr>
          <a:xfrm>
            <a:off x="1803060" y="3296604"/>
            <a:ext cx="3797918" cy="133958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我选大帆。他跟我说，只要选他，他就会“罩”着我。</a:t>
            </a:r>
            <a:endParaRPr lang="zh-CN" altLang="en-US" sz="2400" b="1">
              <a:solidFill>
                <a:schemeClr val="accent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843" name="Text Box 8" title=""/>
          <p:cNvSpPr txBox="1"/>
          <p:nvPr>
            <p:custDataLst>
              <p:tags r:id="rId6"/>
            </p:custDataLst>
          </p:nvPr>
        </p:nvSpPr>
        <p:spPr>
          <a:xfrm>
            <a:off x="6770069" y="1859598"/>
            <a:ext cx="3797919" cy="1339582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22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我选小伟当班长。因为他刚刚送给我一个礼物，让我关照一下，不选他不够意思。</a:t>
            </a:r>
            <a:endParaRPr lang="zh-CN" altLang="en-US" sz="2200" b="1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656" name="Text Box 10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770069" y="3296604"/>
            <a:ext cx="3797919" cy="1339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l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trike="noStrike" noProof="1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学习成绩好才有威信。我选杭杭，她是班里学习成绩最好的。</a:t>
            </a:r>
            <a:endParaRPr lang="zh-CN" altLang="en-US" sz="2400" b="1" strike="noStrike" noProof="1">
              <a:solidFill>
                <a:schemeClr val="accent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845" name="Oval 14" title=""/>
          <p:cNvSpPr/>
          <p:nvPr>
            <p:custDataLst>
              <p:tags r:id="rId8"/>
            </p:custDataLst>
          </p:nvPr>
        </p:nvSpPr>
        <p:spPr>
          <a:xfrm>
            <a:off x="1064260" y="1859598"/>
            <a:ext cx="597535" cy="595911"/>
          </a:xfrm>
          <a:prstGeom prst="ellipse">
            <a:avLst/>
          </a:prstGeom>
          <a:solidFill>
            <a:srgbClr val="21DAEC"/>
          </a:solidFill>
          <a:ln w="9525">
            <a:noFill/>
          </a:ln>
        </p:spPr>
        <p:txBody>
          <a:bodyPr wrap="non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rPr>
              <a:t>1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35846" name="Oval 15" title=""/>
          <p:cNvSpPr/>
          <p:nvPr>
            <p:custDataLst>
              <p:tags r:id="rId9"/>
            </p:custDataLst>
          </p:nvPr>
        </p:nvSpPr>
        <p:spPr>
          <a:xfrm>
            <a:off x="6003665" y="1859598"/>
            <a:ext cx="597535" cy="595911"/>
          </a:xfrm>
          <a:prstGeom prst="ellipse">
            <a:avLst/>
          </a:prstGeom>
          <a:solidFill>
            <a:srgbClr val="389DBA"/>
          </a:solidFill>
          <a:ln w="9525">
            <a:noFill/>
          </a:ln>
        </p:spPr>
        <p:txBody>
          <a:bodyPr wrap="non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rPr>
              <a:t>2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35847" name="Oval 16" title=""/>
          <p:cNvSpPr/>
          <p:nvPr>
            <p:custDataLst>
              <p:tags r:id="rId10"/>
            </p:custDataLst>
          </p:nvPr>
        </p:nvSpPr>
        <p:spPr>
          <a:xfrm>
            <a:off x="1064260" y="3296604"/>
            <a:ext cx="597535" cy="595912"/>
          </a:xfrm>
          <a:prstGeom prst="ellipse">
            <a:avLst/>
          </a:prstGeom>
          <a:solidFill>
            <a:srgbClr val="FA5A41"/>
          </a:solidFill>
          <a:ln w="9525">
            <a:noFill/>
          </a:ln>
        </p:spPr>
        <p:txBody>
          <a:bodyPr wrap="non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rPr>
              <a:t>3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35848" name="Oval 17" title=""/>
          <p:cNvSpPr/>
          <p:nvPr>
            <p:custDataLst>
              <p:tags r:id="rId11"/>
            </p:custDataLst>
          </p:nvPr>
        </p:nvSpPr>
        <p:spPr>
          <a:xfrm>
            <a:off x="6003665" y="3296604"/>
            <a:ext cx="597535" cy="595912"/>
          </a:xfrm>
          <a:prstGeom prst="ellipse">
            <a:avLst/>
          </a:prstGeom>
          <a:solidFill>
            <a:srgbClr val="FAAA41"/>
          </a:solidFill>
          <a:ln w="9525">
            <a:noFill/>
          </a:ln>
        </p:spPr>
        <p:txBody>
          <a:bodyPr wrap="non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Arial" pitchFamily="34" charset="0"/>
                <a:ea typeface="黑体" panose="02010609060101010101" charset="-122"/>
                <a:sym typeface="Arial" pitchFamily="34" charset="0"/>
              </a:rPr>
              <a:t>4</a:t>
            </a:r>
            <a:endParaRPr lang="zh-CN" altLang="en-US" sz="2800">
              <a:solidFill>
                <a:schemeClr val="bg1"/>
              </a:solidFill>
              <a:latin typeface="Arial" pitchFamily="34" charset="0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35849" name="文本框 14" title=""/>
          <p:cNvSpPr txBox="1"/>
          <p:nvPr>
            <p:custDataLst>
              <p:tags r:id="rId12"/>
            </p:custDataLst>
          </p:nvPr>
        </p:nvSpPr>
        <p:spPr>
          <a:xfrm>
            <a:off x="404813" y="854075"/>
            <a:ext cx="11255375" cy="842963"/>
          </a:xfrm>
          <a:prstGeom prst="rect">
            <a:avLst/>
          </a:prstGeom>
          <a:noFill/>
          <a:ln w="9525">
            <a:noFill/>
          </a:ln>
        </p:spPr>
        <p:txBody>
          <a:bodyPr wrap="squar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SzTx/>
            </a:pPr>
            <a:r>
              <a:rPr lang="zh-CN" altLang="en-US" sz="27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初一二班要选班长了，在互荐和自荐基础上产生了候选人名单。该选谁呢？</a:t>
            </a:r>
            <a:endParaRPr lang="zh-CN" altLang="en-US" sz="2700" b="1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5850" name="文本框 2" title=""/>
          <p:cNvSpPr txBox="1"/>
          <p:nvPr>
            <p:custDataLst>
              <p:tags r:id="rId13"/>
            </p:custDataLst>
          </p:nvPr>
        </p:nvSpPr>
        <p:spPr>
          <a:xfrm>
            <a:off x="405130" y="4862195"/>
            <a:ext cx="10694988" cy="1845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思考：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如果小伟、小东、杭杭、大帆分别当选班长，对班级会有什么影响？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你希望四人中谁当选班长？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  <p:bldP spid="35842" grpId="0"/>
      <p:bldP spid="35843" grpId="0"/>
      <p:bldP spid="27656" grpId="0"/>
      <p:bldP spid="35845" grpId="0"/>
      <p:bldP spid="35846" grpId="0"/>
      <p:bldP spid="35847" grpId="0"/>
      <p:bldP spid="35848" grpId="0"/>
      <p:bldP spid="35849" grpId="0"/>
      <p:bldP spid="358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27635" y="989013"/>
            <a:ext cx="10963275" cy="578386"/>
          </a:xfrm>
          <a:prstGeom prst="roundRect">
            <a:avLst/>
          </a:prstGeo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800" strike="noStrike" noProof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如果小伟、小东、杭杭、大帆分别当选班长，对班级会有什么影响？</a:t>
            </a:r>
            <a:endParaRPr lang="zh-CN" altLang="en-US" sz="2800" strike="noStrike" noProof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1666875" y="1738630"/>
            <a:ext cx="3867150" cy="11988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如果小伟当选班长，很容易纵容班集体形成不良的风气，不利于建设美好班集体。</a:t>
            </a:r>
            <a:endParaRPr lang="zh-CN" altLang="en-US" sz="2400" strike="noStrike" noProof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6550025" y="1731010"/>
            <a:ext cx="4407535" cy="11988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如果小东当选班长，能够积极协调解决矛盾，团结同学，促进美好班集体建设。</a:t>
            </a:r>
            <a:endParaRPr lang="zh-CN" altLang="en-US" sz="2400" strike="noStrike" noProof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7"/>
            </p:custDataLst>
          </p:nvPr>
        </p:nvSpPr>
        <p:spPr>
          <a:xfrm>
            <a:off x="1435735" y="3162300"/>
            <a:ext cx="4098925" cy="156845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如果杭杭当选班长，如果他只顾学习成绩好，对班级事务不闻不问，对</a:t>
            </a: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建设</a:t>
            </a: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美好班集体不利。</a:t>
            </a:r>
            <a:endParaRPr lang="zh-CN" altLang="en-US" sz="2400" strike="noStrike" noProof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1" title=""/>
          <p:cNvSpPr txBox="1"/>
          <p:nvPr>
            <p:custDataLst>
              <p:tags r:id="rId8"/>
            </p:custDataLst>
          </p:nvPr>
        </p:nvSpPr>
        <p:spPr>
          <a:xfrm>
            <a:off x="6549390" y="3347085"/>
            <a:ext cx="4408170" cy="11988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400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如果大帆当选班长，会形成关系帮派，会助长不良风气形成，不利于建设美好班集体</a:t>
            </a:r>
            <a:endParaRPr lang="zh-CN" altLang="en-US" sz="2400" strike="noStrike" noProof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352108" y="5053648"/>
            <a:ext cx="5972175" cy="57838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800" strike="noStrike" noProof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你认为选班长的重要标准是什么？</a:t>
            </a:r>
            <a:endParaRPr lang="zh-CN" altLang="en-US" sz="2800" strike="noStrike" noProof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2" name="文本框 7" title=""/>
          <p:cNvSpPr txBox="1"/>
          <p:nvPr>
            <p:custDataLst>
              <p:tags r:id="rId10"/>
            </p:custDataLst>
          </p:nvPr>
        </p:nvSpPr>
        <p:spPr>
          <a:xfrm>
            <a:off x="136843" y="5955030"/>
            <a:ext cx="11917680" cy="521970"/>
          </a:xfrm>
          <a:prstGeom prst="rect">
            <a:avLst/>
          </a:prstGeom>
          <a:noFill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fontAlgn="base">
              <a:defRPr/>
            </a:pPr>
            <a:r>
              <a:rPr lang="zh-CN" altLang="en-US" sz="2800" b="1" strike="noStrike" noProof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个人素质高、品德好、乐于服务集体，有责任心，具有一定的协调沟通能力</a:t>
            </a:r>
            <a:endParaRPr lang="zh-CN" altLang="en-US" sz="2800" b="1" strike="noStrike" noProof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标注 2" title=""/>
          <p:cNvSpPr/>
          <p:nvPr>
            <p:custDataLst>
              <p:tags r:id="rId11"/>
            </p:custDataLst>
          </p:nvPr>
        </p:nvSpPr>
        <p:spPr>
          <a:xfrm>
            <a:off x="10325100" y="5076825"/>
            <a:ext cx="1546225" cy="642938"/>
          </a:xfrm>
          <a:prstGeom prst="wedgeRectCallout">
            <a:avLst>
              <a:gd name="adj1" fmla="val -46267"/>
              <a:gd name="adj2" fmla="val 82799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zh-CN" sz="2000" b="1" i="0" u="none" strike="noStrike" cap="none" normalizeH="0" baseline="0" noProof="1">
                <a:ln>
                  <a:noFill/>
                </a:ln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品德与才能</a:t>
            </a:r>
            <a:endParaRPr kumimoji="0" lang="zh-CN" altLang="zh-CN" sz="2000" b="1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897" name="文本框 16" title=""/>
          <p:cNvSpPr txBox="1"/>
          <p:nvPr>
            <p:custDataLst>
              <p:tags r:id="rId12"/>
            </p:custDataLst>
          </p:nvPr>
        </p:nvSpPr>
        <p:spPr>
          <a:xfrm>
            <a:off x="267335" y="5292090"/>
            <a:ext cx="11786870" cy="12776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000"/>
              </a:spcAft>
              <a:buClr>
                <a:srgbClr val="262626"/>
              </a:buClr>
            </a:pPr>
            <a:r>
              <a:rPr lang="en-US" altLang="zh-CN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    </a:t>
            </a:r>
            <a:r>
              <a:rPr lang="en-US" altLang="zh-CN" sz="2000" b="1">
                <a:solidFill>
                  <a:srgbClr val="404040"/>
                </a:solidFill>
                <a:latin typeface="Calibri"/>
                <a:ea typeface="微软雅黑" panose="020b0503020204020204" pitchFamily="34" charset="-122"/>
                <a:sym typeface="Arial" pitchFamily="34" charset="0"/>
              </a:rPr>
              <a:t>③</a:t>
            </a:r>
            <a:r>
              <a:rPr lang="zh-CN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共同商定集体的规则与制度内容，</a:t>
            </a:r>
            <a:r>
              <a:rPr lang="zh-CN" altLang="en-US" sz="2000" b="1">
                <a:solidFill>
                  <a:srgbClr val="E6240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协商确定</a:t>
            </a:r>
            <a:r>
              <a:rPr lang="zh-CN" altLang="en-US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对组织领导者的</a:t>
            </a:r>
            <a:r>
              <a:rPr lang="zh-CN" altLang="en-US" sz="2000" b="1">
                <a:solidFill>
                  <a:srgbClr val="E6240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品格与才能</a:t>
            </a:r>
            <a:r>
              <a:rPr lang="zh-CN" altLang="en-US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要求，通过</a:t>
            </a:r>
            <a:r>
              <a:rPr lang="zh-CN" altLang="en-US" sz="2000" b="1">
                <a:solidFill>
                  <a:srgbClr val="E6240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民主程序</a:t>
            </a:r>
            <a:r>
              <a:rPr lang="zh-CN" altLang="en-US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选举乐于服务集体、有责任心的领导者，让每个人都</a:t>
            </a:r>
            <a:r>
              <a:rPr lang="zh-CN" altLang="en-US" sz="2000" b="1">
                <a:solidFill>
                  <a:srgbClr val="E62406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积极参与其中</a:t>
            </a:r>
            <a:r>
              <a:rPr lang="zh-CN" altLang="en-US" sz="2000" b="1">
                <a:solidFill>
                  <a:srgbClr val="40404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，在尊重不同意见的基础上努力达成共识。</a:t>
            </a:r>
            <a:endParaRPr lang="zh-CN" altLang="en-US" sz="2000" b="1">
              <a:solidFill>
                <a:srgbClr val="40404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789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89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789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7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7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7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2" grpId="0"/>
      <p:bldP spid="12" grpId="0"/>
      <p:bldP spid="3" grpId="0"/>
      <p:bldP spid="37897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8913" name="文本框 14" title=""/>
          <p:cNvSpPr txBox="1"/>
          <p:nvPr>
            <p:custDataLst>
              <p:tags r:id="rId4"/>
            </p:custDataLst>
          </p:nvPr>
        </p:nvSpPr>
        <p:spPr>
          <a:xfrm>
            <a:off x="427355" y="1261110"/>
            <a:ext cx="11333480" cy="2548255"/>
          </a:xfrm>
          <a:prstGeom prst="rect">
            <a:avLst/>
          </a:prstGeom>
          <a:noFill/>
          <a:ln w="381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lIns="90170" tIns="46990" rIns="90170" bIns="469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SzTx/>
            </a:pPr>
            <a:r>
              <a:rPr lang="zh-CN" altLang="en-US" sz="28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       选好班长后，初一2班准备制定班规。老师打算在提出基本原则后由同学们来制定。同学们进行了分组讨论。首先讨论了在集体中哪些行为是不能做的，哪些行为应该得到表扬。其次讨论了如果做出了错误行为应该受到什么惩罚。</a:t>
            </a:r>
            <a:endParaRPr lang="zh-CN" altLang="en-US" sz="2800" b="1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8914" name="文本框 2" title=""/>
          <p:cNvSpPr txBox="1"/>
          <p:nvPr>
            <p:custDataLst>
              <p:tags r:id="rId5"/>
            </p:custDataLst>
          </p:nvPr>
        </p:nvSpPr>
        <p:spPr>
          <a:xfrm>
            <a:off x="427038" y="4220845"/>
            <a:ext cx="10326687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思考：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同学们自己制定班规有什么好处？</a:t>
            </a:r>
            <a:endParaRPr lang="zh-CN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要更好的发挥班规的作用，需要需要每位同学发扬什么精神？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969" name="文本框 16" title=""/>
          <p:cNvSpPr txBox="1"/>
          <p:nvPr>
            <p:custDataLst>
              <p:tags r:id="rId6"/>
            </p:custDataLst>
          </p:nvPr>
        </p:nvSpPr>
        <p:spPr>
          <a:xfrm>
            <a:off x="324485" y="5502275"/>
            <a:ext cx="11752580" cy="11360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</a:ln>
        </p:spPr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800"/>
              </a:spcBef>
              <a:spcAft>
                <a:spcPts val="1000"/>
              </a:spcAft>
              <a:buClr>
                <a:srgbClr val="262626"/>
              </a:buClr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④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民主制定规则是为了</a:t>
            </a:r>
            <a:r>
              <a:rPr lang="zh-CN" altLang="en-US" sz="24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体现集体成员建设集体的意愿，自觉遵守规则是为了形成相对稳定的秩序。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在这个过程中，需要我们的“自治”精神。</a:t>
            </a:r>
            <a:endParaRPr lang="zh-CN" altLang="en-US" sz="24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9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9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3" grpId="0"/>
      <p:bldP spid="38914" grpId="0"/>
      <p:bldP spid="4096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5" name="文本框 172038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832850" y="1341438"/>
            <a:ext cx="1223963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/>
          </a:p>
        </p:txBody>
      </p:sp>
      <p:grpSp>
        <p:nvGrpSpPr>
          <p:cNvPr id="13" name="组合 12" title=""/>
          <p:cNvGrpSpPr/>
          <p:nvPr>
            <p:custDataLst>
              <p:tags r:id="rId4"/>
            </p:custDataLst>
          </p:nvPr>
        </p:nvGrpSpPr>
        <p:grpSpPr>
          <a:xfrm>
            <a:off x="200025" y="1341755"/>
            <a:ext cx="3688080" cy="2949501"/>
            <a:chOff x="662" y="1127"/>
            <a:chExt cx="5999" cy="4380"/>
          </a:xfrm>
        </p:grpSpPr>
        <p:pic>
          <p:nvPicPr>
            <p:cNvPr id="28686" name="图片 6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 bwMode="auto">
            <a:xfrm>
              <a:off x="662" y="1127"/>
              <a:ext cx="5999" cy="374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28687" name="文本框 9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1657" y="4960"/>
              <a:ext cx="3075" cy="547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良好的人际关系</a:t>
              </a:r>
              <a:endPara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4" name="组合 13" title=""/>
          <p:cNvGrpSpPr/>
          <p:nvPr>
            <p:custDataLst>
              <p:tags r:id="rId8"/>
            </p:custDataLst>
          </p:nvPr>
        </p:nvGrpSpPr>
        <p:grpSpPr>
          <a:xfrm>
            <a:off x="4152265" y="1341755"/>
            <a:ext cx="3959225" cy="2949172"/>
            <a:chOff x="7362" y="1127"/>
            <a:chExt cx="6556" cy="4566"/>
          </a:xfrm>
        </p:grpSpPr>
        <p:pic>
          <p:nvPicPr>
            <p:cNvPr id="28684" name="图片 7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rcRect l="6619" t="9436" r="5357" b="10907"/>
            <a:stretch>
              <a:fillRect/>
            </a:stretch>
          </p:blipFill>
          <p:spPr bwMode="auto">
            <a:xfrm>
              <a:off x="7362" y="1127"/>
              <a:ext cx="6556" cy="390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28685" name="文本框 10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9050" y="5123"/>
              <a:ext cx="3035" cy="570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健康的舆论氛围</a:t>
              </a:r>
              <a:endPara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5" name="组合 14" title=""/>
          <p:cNvGrpSpPr/>
          <p:nvPr>
            <p:custDataLst>
              <p:tags r:id="rId12"/>
            </p:custDataLst>
          </p:nvPr>
        </p:nvGrpSpPr>
        <p:grpSpPr>
          <a:xfrm>
            <a:off x="8296910" y="1439545"/>
            <a:ext cx="3642360" cy="3091470"/>
            <a:chOff x="662" y="5500"/>
            <a:chExt cx="5998" cy="4895"/>
          </a:xfrm>
        </p:grpSpPr>
        <p:pic>
          <p:nvPicPr>
            <p:cNvPr id="28682" name="图片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 bwMode="auto">
            <a:xfrm>
              <a:off x="662" y="5500"/>
              <a:ext cx="5998" cy="387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28683" name="文本框 11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2436" y="9373"/>
              <a:ext cx="2808" cy="1022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积极的精神气息</a:t>
              </a:r>
              <a:endParaRPr lang="zh-CN" altLang="en-US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5" name="文本框 4" title=""/>
          <p:cNvSpPr txBox="1"/>
          <p:nvPr>
            <p:custDataLst>
              <p:tags r:id="rId16"/>
            </p:custDataLst>
          </p:nvPr>
        </p:nvSpPr>
        <p:spPr>
          <a:xfrm>
            <a:off x="200025" y="4894580"/>
            <a:ext cx="11864340" cy="8915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⑤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共同创造良好的集体氛围。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一个集体成长的过程，也是正气和凝聚力形成的过程。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良好的人际关系、健康的舆论氛围，积极的精神面貌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，离不开每个人的努力。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https://d.book118.com/225210040323011040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9985"/>
</p:tagLst>
</file>

<file path=ppt/tags/tag2.xml><?xml version="1.0" encoding="utf-8"?>
<p:tagLst xmlns:p="http://schemas.openxmlformats.org/presentationml/2006/main">
  <p:tag name="AS_UNIQUEID" val="9986"/>
</p:tagLst>
</file>

<file path=ppt/tags/tag3.xml><?xml version="1.0" encoding="utf-8"?>
<p:tagLst xmlns:p="http://schemas.openxmlformats.org/presentationml/2006/main">
  <p:tag name="AS_UNIQUEID" val="9987"/>
</p:tagLst>
</file>

<file path=ppt/tags/tag4.xml><?xml version="1.0" encoding="utf-8"?>
<p:tagLst xmlns:p="http://schemas.openxmlformats.org/presentationml/2006/main">
  <p:tag name="AS_UNIQUEID" val="9988"/>
</p:tagLst>
</file>

<file path=ppt/tags/tag5.xml><?xml version="1.0" encoding="utf-8"?>
<p:tagLst xmlns:p="http://schemas.openxmlformats.org/presentationml/2006/main">
  <p:tag name="AS_UNIQUEID" val="9989"/>
</p:tagLst>
</file>

<file path=ppt/tags/tag6.xml><?xml version="1.0" encoding="utf-8"?>
<p:tagLst xmlns:p="http://schemas.openxmlformats.org/presentationml/2006/main">
  <p:tag name="AS_UNIQUEID" val="9990"/>
</p:tagLst>
</file>

<file path=ppt/tags/tag7.xml><?xml version="1.0" encoding="utf-8"?>
<p:tagLst xmlns:p="http://schemas.openxmlformats.org/presentationml/2006/main">
  <p:tag name="AS_UNIQUEID" val="9991"/>
</p:tagLst>
</file>

<file path=ppt/tags/tag8.xml><?xml version="1.0" encoding="utf-8"?>
<p:tagLst xmlns:p="http://schemas.openxmlformats.org/presentationml/2006/main">
  <p:tag name="AS_UNIQUEID" val="9992"/>
</p:tagLst>
</file>

<file path=ppt/tags/tag9.xml><?xml version="1.0" encoding="utf-8"?>
<p:tagLst xmlns:p="http://schemas.openxmlformats.org/presentationml/2006/main">
  <p:tag name="AS_UNIQUEID" val="9993"/>
</p:tagLst>
</file>

<file path=ppt/tags/tag10.xml><?xml version="1.0" encoding="utf-8"?>
<p:tagLst xmlns:p="http://schemas.openxmlformats.org/presentationml/2006/main">
  <p:tag name="AS_UNIQUEID" val="9994"/>
</p:tagLst>
</file>

<file path=ppt/tags/tag11.xml><?xml version="1.0" encoding="utf-8"?>
<p:tagLst xmlns:p="http://schemas.openxmlformats.org/presentationml/2006/main">
  <p:tag name="AS_UNIQUEID" val="9995"/>
</p:tagLst>
</file>

<file path=ppt/tags/tag12.xml><?xml version="1.0" encoding="utf-8"?>
<p:tagLst xmlns:p="http://schemas.openxmlformats.org/presentationml/2006/main">
  <p:tag name="AS_UNIQUEID" val="9996"/>
</p:tagLst>
</file>

<file path=ppt/tags/tag13.xml><?xml version="1.0" encoding="utf-8"?>
<p:tagLst xmlns:p="http://schemas.openxmlformats.org/presentationml/2006/main">
  <p:tag name="AS_UNIQUEID" val="9997"/>
</p:tagLst>
</file>

<file path=ppt/tags/tag14.xml><?xml version="1.0" encoding="utf-8"?>
<p:tagLst xmlns:p="http://schemas.openxmlformats.org/presentationml/2006/main">
  <p:tag name="AS_UNIQUEID" val="9998"/>
</p:tagLst>
</file>

<file path=ppt/tags/tag15.xml><?xml version="1.0" encoding="utf-8"?>
<p:tagLst xmlns:p="http://schemas.openxmlformats.org/presentationml/2006/main">
  <p:tag name="AS_UNIQUEID" val="9999"/>
</p:tagLst>
</file>

<file path=ppt/tags/tag16.xml><?xml version="1.0" encoding="utf-8"?>
<p:tagLst xmlns:p="http://schemas.openxmlformats.org/presentationml/2006/main">
  <p:tag name="AS_UNIQUEID" val="10000"/>
</p:tagLst>
</file>

<file path=ppt/tags/tag17.xml><?xml version="1.0" encoding="utf-8"?>
<p:tagLst xmlns:p="http://schemas.openxmlformats.org/presentationml/2006/main">
  <p:tag name="AS_UNIQUEID" val="10001"/>
</p:tagLst>
</file>

<file path=ppt/tags/tag18.xml><?xml version="1.0" encoding="utf-8"?>
<p:tagLst xmlns:p="http://schemas.openxmlformats.org/presentationml/2006/main">
  <p:tag name="AS_UNIQUEID" val="10002"/>
</p:tagLst>
</file>

<file path=ppt/tags/tag19.xml><?xml version="1.0" encoding="utf-8"?>
<p:tagLst xmlns:p="http://schemas.openxmlformats.org/presentationml/2006/main">
  <p:tag name="AS_UNIQUEID" val="10003"/>
</p:tagLst>
</file>

<file path=ppt/tags/tag20.xml><?xml version="1.0" encoding="utf-8"?>
<p:tagLst xmlns:p="http://schemas.openxmlformats.org/presentationml/2006/main">
  <p:tag name="AS_UNIQUEID" val="10004"/>
</p:tagLst>
</file>

<file path=ppt/tags/tag21.xml><?xml version="1.0" encoding="utf-8"?>
<p:tagLst xmlns:p="http://schemas.openxmlformats.org/presentationml/2006/main">
  <p:tag name="AS_UNIQUEID" val="10005"/>
</p:tagLst>
</file>

<file path=ppt/tags/tag22.xml><?xml version="1.0" encoding="utf-8"?>
<p:tagLst xmlns:p="http://schemas.openxmlformats.org/presentationml/2006/main">
  <p:tag name="AS_UNIQUEID" val="10006"/>
</p:tagLst>
</file>

<file path=ppt/tags/tag23.xml><?xml version="1.0" encoding="utf-8"?>
<p:tagLst xmlns:p="http://schemas.openxmlformats.org/presentationml/2006/main">
  <p:tag name="AS_UNIQUEID" val="10007"/>
</p:tagLst>
</file>

<file path=ppt/tags/tag24.xml><?xml version="1.0" encoding="utf-8"?>
<p:tagLst xmlns:p="http://schemas.openxmlformats.org/presentationml/2006/main">
  <p:tag name="AS_UNIQUEID" val="10008"/>
</p:tagLst>
</file>

<file path=ppt/tags/tag25.xml><?xml version="1.0" encoding="utf-8"?>
<p:tagLst xmlns:p="http://schemas.openxmlformats.org/presentationml/2006/main">
  <p:tag name="AS_UNIQUEID" val="10009"/>
</p:tagLst>
</file>

<file path=ppt/tags/tag26.xml><?xml version="1.0" encoding="utf-8"?>
<p:tagLst xmlns:p="http://schemas.openxmlformats.org/presentationml/2006/main">
  <p:tag name="AS_UNIQUEID" val="10010"/>
</p:tagLst>
</file>

<file path=ppt/tags/tag27.xml><?xml version="1.0" encoding="utf-8"?>
<p:tagLst xmlns:p="http://schemas.openxmlformats.org/presentationml/2006/main">
  <p:tag name="AS_UNIQUEID" val="10011"/>
</p:tagLst>
</file>

<file path=ppt/tags/tag28.xml><?xml version="1.0" encoding="utf-8"?>
<p:tagLst xmlns:p="http://schemas.openxmlformats.org/presentationml/2006/main">
  <p:tag name="AS_UNIQUEID" val="10012"/>
</p:tagLst>
</file>

<file path=ppt/tags/tag29.xml><?xml version="1.0" encoding="utf-8"?>
<p:tagLst xmlns:p="http://schemas.openxmlformats.org/presentationml/2006/main">
  <p:tag name="AS_UNIQUEID" val="10013"/>
</p:tagLst>
</file>

<file path=ppt/tags/tag30.xml><?xml version="1.0" encoding="utf-8"?>
<p:tagLst xmlns:p="http://schemas.openxmlformats.org/presentationml/2006/main">
  <p:tag name="AS_UNIQUEID" val="10014"/>
</p:tagLst>
</file>

<file path=ppt/tags/tag31.xml><?xml version="1.0" encoding="utf-8"?>
<p:tagLst xmlns:p="http://schemas.openxmlformats.org/presentationml/2006/main">
  <p:tag name="AS_UNIQUEID" val="10015"/>
</p:tagLst>
</file>

<file path=ppt/tags/tag32.xml><?xml version="1.0" encoding="utf-8"?>
<p:tagLst xmlns:p="http://schemas.openxmlformats.org/presentationml/2006/main">
  <p:tag name="AS_UNIQUEID" val="10016"/>
</p:tagLst>
</file>

<file path=ppt/tags/tag33.xml><?xml version="1.0" encoding="utf-8"?>
<p:tagLst xmlns:p="http://schemas.openxmlformats.org/presentationml/2006/main">
  <p:tag name="AS_UNIQUEID" val="10017"/>
</p:tagLst>
</file>

<file path=ppt/tags/tag34.xml><?xml version="1.0" encoding="utf-8"?>
<p:tagLst xmlns:p="http://schemas.openxmlformats.org/presentationml/2006/main">
  <p:tag name="AS_UNIQUEID" val="10018"/>
</p:tagLst>
</file>

<file path=ppt/tags/tag35.xml><?xml version="1.0" encoding="utf-8"?>
<p:tagLst xmlns:p="http://schemas.openxmlformats.org/presentationml/2006/main">
  <p:tag name="AS_UNIQUEID" val="10019"/>
</p:tagLst>
</file>

<file path=ppt/tags/tag36.xml><?xml version="1.0" encoding="utf-8"?>
<p:tagLst xmlns:p="http://schemas.openxmlformats.org/presentationml/2006/main">
  <p:tag name="AS_UNIQUEID" val="10020"/>
</p:tagLst>
</file>

<file path=ppt/tags/tag37.xml><?xml version="1.0" encoding="utf-8"?>
<p:tagLst xmlns:p="http://schemas.openxmlformats.org/presentationml/2006/main">
  <p:tag name="AS_UNIQUEID" val="10021"/>
</p:tagLst>
</file>

<file path=ppt/tags/tag38.xml><?xml version="1.0" encoding="utf-8"?>
<p:tagLst xmlns:p="http://schemas.openxmlformats.org/presentationml/2006/main">
  <p:tag name="AS_UNIQUEID" val="10022"/>
</p:tagLst>
</file>

<file path=ppt/tags/tag39.xml><?xml version="1.0" encoding="utf-8"?>
<p:tagLst xmlns:p="http://schemas.openxmlformats.org/presentationml/2006/main">
  <p:tag name="AS_UNIQUEID" val="10023"/>
</p:tagLst>
</file>

<file path=ppt/tags/tag40.xml><?xml version="1.0" encoding="utf-8"?>
<p:tagLst xmlns:p="http://schemas.openxmlformats.org/presentationml/2006/main">
  <p:tag name="AS_UNIQUEID" val="10024"/>
</p:tagLst>
</file>

<file path=ppt/tags/tag41.xml><?xml version="1.0" encoding="utf-8"?>
<p:tagLst xmlns:p="http://schemas.openxmlformats.org/presentationml/2006/main">
  <p:tag name="AS_UNIQUEID" val="10025"/>
</p:tagLst>
</file>

<file path=ppt/tags/tag42.xml><?xml version="1.0" encoding="utf-8"?>
<p:tagLst xmlns:p="http://schemas.openxmlformats.org/presentationml/2006/main">
  <p:tag name="AS_UNIQUEID" val="10026"/>
</p:tagLst>
</file>

<file path=ppt/tags/tag43.xml><?xml version="1.0" encoding="utf-8"?>
<p:tagLst xmlns:p="http://schemas.openxmlformats.org/presentationml/2006/main">
  <p:tag name="AS_UNIQUEID" val="10027"/>
</p:tagLst>
</file>

<file path=ppt/tags/tag44.xml><?xml version="1.0" encoding="utf-8"?>
<p:tagLst xmlns:p="http://schemas.openxmlformats.org/presentationml/2006/main">
  <p:tag name="AS_UNIQUEID" val="10028"/>
</p:tagLst>
</file>

<file path=ppt/tags/tag45.xml><?xml version="1.0" encoding="utf-8"?>
<p:tagLst xmlns:p="http://schemas.openxmlformats.org/presentationml/2006/main">
  <p:tag name="AS_UNIQUEID" val="10029"/>
</p:tagLst>
</file>

<file path=ppt/tags/tag46.xml><?xml version="1.0" encoding="utf-8"?>
<p:tagLst xmlns:p="http://schemas.openxmlformats.org/presentationml/2006/main">
  <p:tag name="AS_UNIQUEID" val="10030"/>
</p:tagLst>
</file>

<file path=ppt/tags/tag47.xml><?xml version="1.0" encoding="utf-8"?>
<p:tagLst xmlns:p="http://schemas.openxmlformats.org/presentationml/2006/main">
  <p:tag name="AS_UNIQUEID" val="10031"/>
</p:tagLst>
</file>

<file path=ppt/tags/tag48.xml><?xml version="1.0" encoding="utf-8"?>
<p:tagLst xmlns:p="http://schemas.openxmlformats.org/presentationml/2006/main">
  <p:tag name="AS_UNIQUEID" val="10032"/>
</p:tagLst>
</file>

<file path=ppt/tags/tag49.xml><?xml version="1.0" encoding="utf-8"?>
<p:tagLst xmlns:p="http://schemas.openxmlformats.org/presentationml/2006/main">
  <p:tag name="AS_UNIQUEID" val="10033"/>
</p:tagLst>
</file>

<file path=ppt/tags/tag50.xml><?xml version="1.0" encoding="utf-8"?>
<p:tagLst xmlns:p="http://schemas.openxmlformats.org/presentationml/2006/main">
  <p:tag name="AS_UNIQUEID" val="10034"/>
</p:tagLst>
</file>

<file path=ppt/tags/tag51.xml><?xml version="1.0" encoding="utf-8"?>
<p:tagLst xmlns:p="http://schemas.openxmlformats.org/presentationml/2006/main">
  <p:tag name="AS_UNIQUEID" val="10035"/>
</p:tagLst>
</file>

<file path=ppt/tags/tag52.xml><?xml version="1.0" encoding="utf-8"?>
<p:tagLst xmlns:p="http://schemas.openxmlformats.org/presentationml/2006/main">
  <p:tag name="AS_UNIQUEID" val="10036"/>
</p:tagLst>
</file>

<file path=ppt/tags/tag53.xml><?xml version="1.0" encoding="utf-8"?>
<p:tagLst xmlns:p="http://schemas.openxmlformats.org/presentationml/2006/main">
  <p:tag name="AS_UNIQUEID" val="10037"/>
</p:tagLst>
</file>

<file path=ppt/tags/tag54.xml><?xml version="1.0" encoding="utf-8"?>
<p:tagLst xmlns:p="http://schemas.openxmlformats.org/presentationml/2006/main">
  <p:tag name="AS_UNIQUEID" val="10038"/>
</p:tagLst>
</file>

<file path=ppt/tags/tag55.xml><?xml version="1.0" encoding="utf-8"?>
<p:tagLst xmlns:p="http://schemas.openxmlformats.org/presentationml/2006/main">
  <p:tag name="AS_UNIQUEID" val="10039"/>
</p:tagLst>
</file>

<file path=ppt/tags/tag56.xml><?xml version="1.0" encoding="utf-8"?>
<p:tagLst xmlns:p="http://schemas.openxmlformats.org/presentationml/2006/main">
  <p:tag name="AS_UNIQUEID" val="10040"/>
</p:tagLst>
</file>

<file path=ppt/tags/tag57.xml><?xml version="1.0" encoding="utf-8"?>
<p:tagLst xmlns:p="http://schemas.openxmlformats.org/presentationml/2006/main">
  <p:tag name="AS_UNIQUEID" val="10041"/>
</p:tagLst>
</file>

<file path=ppt/tags/tag58.xml><?xml version="1.0" encoding="utf-8"?>
<p:tagLst xmlns:p="http://schemas.openxmlformats.org/presentationml/2006/main">
  <p:tag name="AS_UNIQUEID" val="10042"/>
</p:tagLst>
</file>

<file path=ppt/tags/tag59.xml><?xml version="1.0" encoding="utf-8"?>
<p:tagLst xmlns:p="http://schemas.openxmlformats.org/presentationml/2006/main">
  <p:tag name="AS_UNIQUEID" val="10043"/>
</p:tagLst>
</file>

<file path=ppt/tags/tag60.xml><?xml version="1.0" encoding="utf-8"?>
<p:tagLst xmlns:p="http://schemas.openxmlformats.org/presentationml/2006/main">
  <p:tag name="AS_UNIQUEID" val="10044"/>
</p:tagLst>
</file>

<file path=ppt/tags/tag61.xml><?xml version="1.0" encoding="utf-8"?>
<p:tagLst xmlns:p="http://schemas.openxmlformats.org/presentationml/2006/main">
  <p:tag name="AS_UNIQUEID" val="10045"/>
</p:tagLst>
</file>

<file path=ppt/tags/tag62.xml><?xml version="1.0" encoding="utf-8"?>
<p:tagLst xmlns:p="http://schemas.openxmlformats.org/presentationml/2006/main">
  <p:tag name="AS_UNIQUEID" val="10046"/>
</p:tagLst>
</file>

<file path=ppt/tags/tag63.xml><?xml version="1.0" encoding="utf-8"?>
<p:tagLst xmlns:p="http://schemas.openxmlformats.org/presentationml/2006/main">
  <p:tag name="AS_UNIQUEID" val="10047"/>
</p:tagLst>
</file>

<file path=ppt/tags/tag64.xml><?xml version="1.0" encoding="utf-8"?>
<p:tagLst xmlns:p="http://schemas.openxmlformats.org/presentationml/2006/main">
  <p:tag name="AS_UNIQUEID" val="10048"/>
</p:tagLst>
</file>

<file path=ppt/tags/tag65.xml><?xml version="1.0" encoding="utf-8"?>
<p:tagLst xmlns:p="http://schemas.openxmlformats.org/presentationml/2006/main">
  <p:tag name="AS_UNIQUEID" val="10049"/>
</p:tagLst>
</file>

<file path=ppt/tags/tag66.xml><?xml version="1.0" encoding="utf-8"?>
<p:tagLst xmlns:p="http://schemas.openxmlformats.org/presentationml/2006/main">
  <p:tag name="AS_UNIQUEID" val="10050"/>
</p:tagLst>
</file>

<file path=ppt/tags/tag67.xml><?xml version="1.0" encoding="utf-8"?>
<p:tagLst xmlns:p="http://schemas.openxmlformats.org/presentationml/2006/main">
  <p:tag name="AS_UNIQUEID" val="10051"/>
</p:tagLst>
</file>

<file path=ppt/tags/tag68.xml><?xml version="1.0" encoding="utf-8"?>
<p:tagLst xmlns:p="http://schemas.openxmlformats.org/presentationml/2006/main">
  <p:tag name="AS_UNIQUEID" val="10052"/>
</p:tagLst>
</file>

<file path=ppt/tags/tag69.xml><?xml version="1.0" encoding="utf-8"?>
<p:tagLst xmlns:p="http://schemas.openxmlformats.org/presentationml/2006/main">
  <p:tag name="AS_UNIQUEID" val="10053"/>
</p:tagLst>
</file>

<file path=ppt/tags/tag70.xml><?xml version="1.0" encoding="utf-8"?>
<p:tagLst xmlns:p="http://schemas.openxmlformats.org/presentationml/2006/main">
  <p:tag name="AS_UNIQUEID" val="10054"/>
</p:tagLst>
</file>

<file path=ppt/tags/tag71.xml><?xml version="1.0" encoding="utf-8"?>
<p:tagLst xmlns:p="http://schemas.openxmlformats.org/presentationml/2006/main">
  <p:tag name="AS_UNIQUEID" val="10055"/>
</p:tagLst>
</file>

<file path=ppt/tags/tag72.xml><?xml version="1.0" encoding="utf-8"?>
<p:tagLst xmlns:p="http://schemas.openxmlformats.org/presentationml/2006/main">
  <p:tag name="AS_UNIQUEID" val="10056"/>
</p:tagLst>
</file>

<file path=ppt/tags/tag73.xml><?xml version="1.0" encoding="utf-8"?>
<p:tagLst xmlns:p="http://schemas.openxmlformats.org/presentationml/2006/main">
  <p:tag name="AS_UNIQUEID" val="10057"/>
</p:tagLst>
</file>

<file path=ppt/tags/tag74.xml><?xml version="1.0" encoding="utf-8"?>
<p:tagLst xmlns:p="http://schemas.openxmlformats.org/presentationml/2006/main">
  <p:tag name="AS_UNIQUEID" val="10058"/>
</p:tagLst>
</file>

<file path=ppt/tags/tag75.xml><?xml version="1.0" encoding="utf-8"?>
<p:tagLst xmlns:p="http://schemas.openxmlformats.org/presentationml/2006/main">
  <p:tag name="AS_UNIQUEID" val="10059"/>
</p:tagLst>
</file>

<file path=ppt/tags/tag76.xml><?xml version="1.0" encoding="utf-8"?>
<p:tagLst xmlns:p="http://schemas.openxmlformats.org/presentationml/2006/main">
  <p:tag name="AS_UNIQUEID" val="9883"/>
</p:tagLst>
</file>

<file path=ppt/tags/tag77.xml><?xml version="1.0" encoding="utf-8"?>
<p:tagLst xmlns:p="http://schemas.openxmlformats.org/presentationml/2006/main">
  <p:tag name="AS_UNIQUEID" val="9884"/>
</p:tagLst>
</file>

<file path=ppt/tags/tag78.xml><?xml version="1.0" encoding="utf-8"?>
<p:tagLst xmlns:p="http://schemas.openxmlformats.org/presentationml/2006/main">
  <p:tag name="AS_UNIQUEID" val="9885"/>
</p:tagLst>
</file>

<file path=ppt/tags/tag79.xml><?xml version="1.0" encoding="utf-8"?>
<p:tagLst xmlns:p="http://schemas.openxmlformats.org/presentationml/2006/main">
  <p:tag name="AS_UNIQUEID" val="9886"/>
</p:tagLst>
</file>

<file path=ppt/tags/tag80.xml><?xml version="1.0" encoding="utf-8"?>
<p:tagLst xmlns:p="http://schemas.openxmlformats.org/presentationml/2006/main">
  <p:tag name="AS_UNIQUEID" val="9887"/>
</p:tagLst>
</file>

<file path=ppt/tags/tag81.xml><?xml version="1.0" encoding="utf-8"?>
<p:tagLst xmlns:p="http://schemas.openxmlformats.org/presentationml/2006/main">
  <p:tag name="AS_UNIQUEID" val="9888"/>
</p:tagLst>
</file>

<file path=ppt/tags/tag82.xml><?xml version="1.0" encoding="utf-8"?>
<p:tagLst xmlns:p="http://schemas.openxmlformats.org/presentationml/2006/main">
  <p:tag name="AS_UNIQUEID" val="9889"/>
</p:tagLst>
</file>

<file path=ppt/tags/tag83.xml><?xml version="1.0" encoding="utf-8"?>
<p:tagLst xmlns:p="http://schemas.openxmlformats.org/presentationml/2006/main">
  <p:tag name="AS_UNIQUEID" val="9890"/>
</p:tagLst>
</file>

<file path=ppt/tags/tag84.xml><?xml version="1.0" encoding="utf-8"?>
<p:tagLst xmlns:p="http://schemas.openxmlformats.org/presentationml/2006/main">
  <p:tag name="AS_UNIQUEID" val="9891"/>
</p:tagLst>
</file>

<file path=ppt/tags/tag85.xml><?xml version="1.0" encoding="utf-8"?>
<p:tagLst xmlns:p="http://schemas.openxmlformats.org/presentationml/2006/main">
  <p:tag name="AS_UNIQUEID" val="9892"/>
</p:tagLst>
</file>

<file path=ppt/tags/tag86.xml><?xml version="1.0" encoding="utf-8"?>
<p:tagLst xmlns:p="http://schemas.openxmlformats.org/presentationml/2006/main">
  <p:tag name="AS_UNIQUEID" val="9893"/>
</p:tagLst>
</file>

<file path=ppt/tags/tag87.xml><?xml version="1.0" encoding="utf-8"?>
<p:tagLst xmlns:p="http://schemas.openxmlformats.org/presentationml/2006/main">
  <p:tag name="AS_UNIQUEID" val="9894"/>
</p:tagLst>
</file>

<file path=ppt/tags/tag88.xml><?xml version="1.0" encoding="utf-8"?>
<p:tagLst xmlns:p="http://schemas.openxmlformats.org/presentationml/2006/main">
  <p:tag name="AS_UNIQUEID" val="9895"/>
</p:tagLst>
</file>

<file path=ppt/tags/tag89.xml><?xml version="1.0" encoding="utf-8"?>
<p:tagLst xmlns:p="http://schemas.openxmlformats.org/presentationml/2006/main">
  <p:tag name="AS_UNIQUEID" val="9896"/>
</p:tagLst>
</file>

<file path=ppt/tags/tag90.xml><?xml version="1.0" encoding="utf-8"?>
<p:tagLst xmlns:p="http://schemas.openxmlformats.org/presentationml/2006/main">
  <p:tag name="AS_UNIQUEID" val="9897"/>
</p:tagLst>
</file>

<file path=ppt/tags/tag91.xml><?xml version="1.0" encoding="utf-8"?>
<p:tagLst xmlns:p="http://schemas.openxmlformats.org/presentationml/2006/main">
  <p:tag name="AS_UNIQUEID" val="9898"/>
</p:tagLst>
</file>

<file path=ppt/tags/tag92.xml><?xml version="1.0" encoding="utf-8"?>
<p:tagLst xmlns:p="http://schemas.openxmlformats.org/presentationml/2006/main">
  <p:tag name="AS_UNIQUEID" val="9899"/>
</p:tagLst>
</file>

<file path=ppt/tags/tag93.xml><?xml version="1.0" encoding="utf-8"?>
<p:tagLst xmlns:p="http://schemas.openxmlformats.org/presentationml/2006/main">
  <p:tag name="AS_UNIQUEID" val="9900"/>
</p:tagLst>
</file>

<file path=ppt/tags/tag94.xml><?xml version="1.0" encoding="utf-8"?>
<p:tagLst xmlns:p="http://schemas.openxmlformats.org/presentationml/2006/main">
  <p:tag name="AS_UNIQUEID" val="9901"/>
</p:tagLst>
</file>

<file path=ppt/tags/tag95.xml><?xml version="1.0" encoding="utf-8"?>
<p:tagLst xmlns:p="http://schemas.openxmlformats.org/presentationml/2006/main">
  <p:tag name="AS_UNIQUEID" val="9902"/>
</p:tagLst>
</file>

<file path=ppt/tags/tag96.xml><?xml version="1.0" encoding="utf-8"?>
<p:tagLst xmlns:p="http://schemas.openxmlformats.org/presentationml/2006/main">
  <p:tag name="AS_UNIQUEID" val="9903"/>
</p:tagLst>
</file>

<file path=ppt/tags/tag97.xml><?xml version="1.0" encoding="utf-8"?>
<p:tagLst xmlns:p="http://schemas.openxmlformats.org/presentationml/2006/main">
  <p:tag name="AS_UNIQUEID" val="9904"/>
</p:tagLst>
</file>

<file path=ppt/tags/tag98.xml><?xml version="1.0" encoding="utf-8"?>
<p:tagLst xmlns:p="http://schemas.openxmlformats.org/presentationml/2006/main">
  <p:tag name="AS_UNIQUEID" val="9905"/>
</p:tagLst>
</file>

<file path=ppt/tags/tag99.xml><?xml version="1.0" encoding="utf-8"?>
<p:tagLst xmlns:p="http://schemas.openxmlformats.org/presentationml/2006/main">
  <p:tag name="AS_UNIQUEID" val="9906"/>
</p:tagLst>
</file>

<file path=ppt/tags/tag100.xml><?xml version="1.0" encoding="utf-8"?>
<p:tagLst xmlns:p="http://schemas.openxmlformats.org/presentationml/2006/main">
  <p:tag name="AS_UNIQUEID" val="9907"/>
</p:tagLst>
</file>

<file path=ppt/tags/tag101.xml><?xml version="1.0" encoding="utf-8"?>
<p:tagLst xmlns:p="http://schemas.openxmlformats.org/presentationml/2006/main">
  <p:tag name="AS_UNIQUEID" val="9908"/>
</p:tagLst>
</file>

<file path=ppt/tags/tag102.xml><?xml version="1.0" encoding="utf-8"?>
<p:tagLst xmlns:p="http://schemas.openxmlformats.org/presentationml/2006/main">
  <p:tag name="AS_UNIQUEID" val="9909"/>
</p:tagLst>
</file>

<file path=ppt/tags/tag103.xml><?xml version="1.0" encoding="utf-8"?>
<p:tagLst xmlns:p="http://schemas.openxmlformats.org/presentationml/2006/main">
  <p:tag name="AS_UNIQUEID" val="9910"/>
</p:tagLst>
</file>

<file path=ppt/tags/tag104.xml><?xml version="1.0" encoding="utf-8"?>
<p:tagLst xmlns:p="http://schemas.openxmlformats.org/presentationml/2006/main">
  <p:tag name="AS_UNIQUEID" val="9911"/>
</p:tagLst>
</file>

<file path=ppt/tags/tag105.xml><?xml version="1.0" encoding="utf-8"?>
<p:tagLst xmlns:p="http://schemas.openxmlformats.org/presentationml/2006/main">
  <p:tag name="AS_UNIQUEID" val="9912"/>
</p:tagLst>
</file>

<file path=ppt/tags/tag106.xml><?xml version="1.0" encoding="utf-8"?>
<p:tagLst xmlns:p="http://schemas.openxmlformats.org/presentationml/2006/main">
  <p:tag name="AS_UNIQUEID" val="9913"/>
</p:tagLst>
</file>

<file path=ppt/tags/tag107.xml><?xml version="1.0" encoding="utf-8"?>
<p:tagLst xmlns:p="http://schemas.openxmlformats.org/presentationml/2006/main">
  <p:tag name="AS_UNIQUEID" val="9914"/>
</p:tagLst>
</file>

<file path=ppt/tags/tag108.xml><?xml version="1.0" encoding="utf-8"?>
<p:tagLst xmlns:p="http://schemas.openxmlformats.org/presentationml/2006/main">
  <p:tag name="AS_UNIQUEID" val="9915"/>
</p:tagLst>
</file>

<file path=ppt/tags/tag109.xml><?xml version="1.0" encoding="utf-8"?>
<p:tagLst xmlns:p="http://schemas.openxmlformats.org/presentationml/2006/main">
  <p:tag name="AS_UNIQUEID" val="9916"/>
</p:tagLst>
</file>

<file path=ppt/tags/tag110.xml><?xml version="1.0" encoding="utf-8"?>
<p:tagLst xmlns:p="http://schemas.openxmlformats.org/presentationml/2006/main">
  <p:tag name="AS_UNIQUEID" val="9917"/>
</p:tagLst>
</file>

<file path=ppt/tags/tag111.xml><?xml version="1.0" encoding="utf-8"?>
<p:tagLst xmlns:p="http://schemas.openxmlformats.org/presentationml/2006/main">
  <p:tag name="AS_UNIQUEID" val="9918"/>
</p:tagLst>
</file>

<file path=ppt/tags/tag112.xml><?xml version="1.0" encoding="utf-8"?>
<p:tagLst xmlns:p="http://schemas.openxmlformats.org/presentationml/2006/main">
  <p:tag name="AS_UNIQUEID" val="9919"/>
</p:tagLst>
</file>

<file path=ppt/tags/tag113.xml><?xml version="1.0" encoding="utf-8"?>
<p:tagLst xmlns:p="http://schemas.openxmlformats.org/presentationml/2006/main">
  <p:tag name="AS_UNIQUEID" val="9920"/>
</p:tagLst>
</file>

<file path=ppt/tags/tag114.xml><?xml version="1.0" encoding="utf-8"?>
<p:tagLst xmlns:p="http://schemas.openxmlformats.org/presentationml/2006/main">
  <p:tag name="AS_UNIQUEID" val="9921"/>
</p:tagLst>
</file>

<file path=ppt/tags/tag115.xml><?xml version="1.0" encoding="utf-8"?>
<p:tagLst xmlns:p="http://schemas.openxmlformats.org/presentationml/2006/main">
  <p:tag name="AS_UNIQUEID" val="9922"/>
</p:tagLst>
</file>

<file path=ppt/tags/tag116.xml><?xml version="1.0" encoding="utf-8"?>
<p:tagLst xmlns:p="http://schemas.openxmlformats.org/presentationml/2006/main">
  <p:tag name="AS_UNIQUEID" val="9923"/>
</p:tagLst>
</file>

<file path=ppt/tags/tag117.xml><?xml version="1.0" encoding="utf-8"?>
<p:tagLst xmlns:p="http://schemas.openxmlformats.org/presentationml/2006/main">
  <p:tag name="AS_UNIQUEID" val="9924"/>
</p:tagLst>
</file>

<file path=ppt/tags/tag118.xml><?xml version="1.0" encoding="utf-8"?>
<p:tagLst xmlns:p="http://schemas.openxmlformats.org/presentationml/2006/main">
  <p:tag name="AS_UNIQUEID" val="9925"/>
</p:tagLst>
</file>

<file path=ppt/tags/tag119.xml><?xml version="1.0" encoding="utf-8"?>
<p:tagLst xmlns:p="http://schemas.openxmlformats.org/presentationml/2006/main">
  <p:tag name="AS_UNIQUEID" val="9926"/>
</p:tagLst>
</file>

<file path=ppt/tags/tag120.xml><?xml version="1.0" encoding="utf-8"?>
<p:tagLst xmlns:p="http://schemas.openxmlformats.org/presentationml/2006/main">
  <p:tag name="AS_UNIQUEID" val="9927"/>
</p:tagLst>
</file>

<file path=ppt/tags/tag121.xml><?xml version="1.0" encoding="utf-8"?>
<p:tagLst xmlns:p="http://schemas.openxmlformats.org/presentationml/2006/main">
  <p:tag name="AS_UNIQUEID" val="9928"/>
</p:tagLst>
</file>

<file path=ppt/tags/tag122.xml><?xml version="1.0" encoding="utf-8"?>
<p:tagLst xmlns:p="http://schemas.openxmlformats.org/presentationml/2006/main">
  <p:tag name="AS_UNIQUEID" val="9929"/>
</p:tagLst>
</file>

<file path=ppt/tags/tag123.xml><?xml version="1.0" encoding="utf-8"?>
<p:tagLst xmlns:p="http://schemas.openxmlformats.org/presentationml/2006/main">
  <p:tag name="AS_UNIQUEID" val="9930"/>
</p:tagLst>
</file>

<file path=ppt/tags/tag124.xml><?xml version="1.0" encoding="utf-8"?>
<p:tagLst xmlns:p="http://schemas.openxmlformats.org/presentationml/2006/main">
  <p:tag name="AS_UNIQUEID" val="9931"/>
</p:tagLst>
</file>

<file path=ppt/tags/tag125.xml><?xml version="1.0" encoding="utf-8"?>
<p:tagLst xmlns:p="http://schemas.openxmlformats.org/presentationml/2006/main">
  <p:tag name="AS_UNIQUEID" val="9932"/>
</p:tagLst>
</file>

<file path=ppt/tags/tag126.xml><?xml version="1.0" encoding="utf-8"?>
<p:tagLst xmlns:p="http://schemas.openxmlformats.org/presentationml/2006/main">
  <p:tag name="AS_UNIQUEID" val="9933"/>
</p:tagLst>
</file>

<file path=ppt/tags/tag127.xml><?xml version="1.0" encoding="utf-8"?>
<p:tagLst xmlns:p="http://schemas.openxmlformats.org/presentationml/2006/main">
  <p:tag name="AS_UNIQUEID" val="9934"/>
</p:tagLst>
</file>

<file path=ppt/tags/tag128.xml><?xml version="1.0" encoding="utf-8"?>
<p:tagLst xmlns:p="http://schemas.openxmlformats.org/presentationml/2006/main">
  <p:tag name="AS_UNIQUEID" val="9935"/>
</p:tagLst>
</file>

<file path=ppt/tags/tag129.xml><?xml version="1.0" encoding="utf-8"?>
<p:tagLst xmlns:p="http://schemas.openxmlformats.org/presentationml/2006/main">
  <p:tag name="AS_UNIQUEID" val="9936"/>
</p:tagLst>
</file>

<file path=ppt/tags/tag130.xml><?xml version="1.0" encoding="utf-8"?>
<p:tagLst xmlns:p="http://schemas.openxmlformats.org/presentationml/2006/main">
  <p:tag name="AS_UNIQUEID" val="9937"/>
</p:tagLst>
</file>

<file path=ppt/tags/tag131.xml><?xml version="1.0" encoding="utf-8"?>
<p:tagLst xmlns:p="http://schemas.openxmlformats.org/presentationml/2006/main">
  <p:tag name="AS_UNIQUEID" val="9938"/>
</p:tagLst>
</file>

<file path=ppt/tags/tag132.xml><?xml version="1.0" encoding="utf-8"?>
<p:tagLst xmlns:p="http://schemas.openxmlformats.org/presentationml/2006/main">
  <p:tag name="AS_UNIQUEID" val="9939"/>
</p:tagLst>
</file>

<file path=ppt/tags/tag133.xml><?xml version="1.0" encoding="utf-8"?>
<p:tagLst xmlns:p="http://schemas.openxmlformats.org/presentationml/2006/main">
  <p:tag name="AS_UNIQUEID" val="9940"/>
</p:tagLst>
</file>

<file path=ppt/tags/tag134.xml><?xml version="1.0" encoding="utf-8"?>
<p:tagLst xmlns:p="http://schemas.openxmlformats.org/presentationml/2006/main">
  <p:tag name="AS_UNIQUEID" val="9941"/>
</p:tagLst>
</file>

<file path=ppt/tags/tag135.xml><?xml version="1.0" encoding="utf-8"?>
<p:tagLst xmlns:p="http://schemas.openxmlformats.org/presentationml/2006/main">
  <p:tag name="AS_UNIQUEID" val="9942"/>
</p:tagLst>
</file>

<file path=ppt/tags/tag136.xml><?xml version="1.0" encoding="utf-8"?>
<p:tagLst xmlns:p="http://schemas.openxmlformats.org/presentationml/2006/main">
  <p:tag name="AS_UNIQUEID" val="9943"/>
</p:tagLst>
</file>

<file path=ppt/tags/tag137.xml><?xml version="1.0" encoding="utf-8"?>
<p:tagLst xmlns:p="http://schemas.openxmlformats.org/presentationml/2006/main">
  <p:tag name="AS_UNIQUEID" val="9944"/>
</p:tagLst>
</file>

<file path=ppt/tags/tag138.xml><?xml version="1.0" encoding="utf-8"?>
<p:tagLst xmlns:p="http://schemas.openxmlformats.org/presentationml/2006/main">
  <p:tag name="AS_UNIQUEID" val="9945"/>
</p:tagLst>
</file>

<file path=ppt/tags/tag139.xml><?xml version="1.0" encoding="utf-8"?>
<p:tagLst xmlns:p="http://schemas.openxmlformats.org/presentationml/2006/main">
  <p:tag name="AS_UNIQUEID" val="9946"/>
</p:tagLst>
</file>

<file path=ppt/tags/tag140.xml><?xml version="1.0" encoding="utf-8"?>
<p:tagLst xmlns:p="http://schemas.openxmlformats.org/presentationml/2006/main">
  <p:tag name="AS_UNIQUEID" val="9947"/>
</p:tagLst>
</file>

<file path=ppt/tags/tag141.xml><?xml version="1.0" encoding="utf-8"?>
<p:tagLst xmlns:p="http://schemas.openxmlformats.org/presentationml/2006/main">
  <p:tag name="AS_UNIQUEID" val="9948"/>
</p:tagLst>
</file>

<file path=ppt/tags/tag142.xml><?xml version="1.0" encoding="utf-8"?>
<p:tagLst xmlns:p="http://schemas.openxmlformats.org/presentationml/2006/main">
  <p:tag name="AS_UNIQUEID" val="9949"/>
</p:tagLst>
</file>

<file path=ppt/tags/tag143.xml><?xml version="1.0" encoding="utf-8"?>
<p:tagLst xmlns:p="http://schemas.openxmlformats.org/presentationml/2006/main">
  <p:tag name="AS_UNIQUEID" val="9950"/>
</p:tagLst>
</file>

<file path=ppt/tags/tag144.xml><?xml version="1.0" encoding="utf-8"?>
<p:tagLst xmlns:p="http://schemas.openxmlformats.org/presentationml/2006/main">
  <p:tag name="AS_UNIQUEID" val="9951"/>
</p:tagLst>
</file>

<file path=ppt/tags/tag145.xml><?xml version="1.0" encoding="utf-8"?>
<p:tagLst xmlns:p="http://schemas.openxmlformats.org/presentationml/2006/main">
  <p:tag name="AS_UNIQUEID" val="9952"/>
</p:tagLst>
</file>

<file path=ppt/tags/tag146.xml><?xml version="1.0" encoding="utf-8"?>
<p:tagLst xmlns:p="http://schemas.openxmlformats.org/presentationml/2006/main">
  <p:tag name="AS_UNIQUEID" val="463"/>
</p:tagLst>
</file>

<file path=ppt/tags/tag147.xml><?xml version="1.0" encoding="utf-8"?>
<p:tagLst xmlns:p="http://schemas.openxmlformats.org/presentationml/2006/main">
  <p:tag name="AS_UNIQUEID" val="464"/>
</p:tagLst>
</file>

<file path=ppt/tags/tag148.xml><?xml version="1.0" encoding="utf-8"?>
<p:tagLst xmlns:p="http://schemas.openxmlformats.org/presentationml/2006/main">
  <p:tag name="AS_UNIQUEID" val="465"/>
</p:tagLst>
</file>

<file path=ppt/tags/tag149.xml><?xml version="1.0" encoding="utf-8"?>
<p:tagLst xmlns:p="http://schemas.openxmlformats.org/presentationml/2006/main">
  <p:tag name="AS_UNIQUEID" val="466"/>
</p:tagLst>
</file>

<file path=ppt/tags/tag150.xml><?xml version="1.0" encoding="utf-8"?>
<p:tagLst xmlns:p="http://schemas.openxmlformats.org/presentationml/2006/main">
  <p:tag name="AS_UNIQUEID" val="467"/>
</p:tagLst>
</file>

<file path=ppt/tags/tag151.xml><?xml version="1.0" encoding="utf-8"?>
<p:tagLst xmlns:p="http://schemas.openxmlformats.org/presentationml/2006/main">
  <p:tag name="AS_UNIQUEID" val="468"/>
</p:tagLst>
</file>

<file path=ppt/tags/tag152.xml><?xml version="1.0" encoding="utf-8"?>
<p:tagLst xmlns:p="http://schemas.openxmlformats.org/presentationml/2006/main">
  <p:tag name="AS_UNIQUEID" val="469"/>
</p:tagLst>
</file>

<file path=ppt/tags/tag153.xml><?xml version="1.0" encoding="utf-8"?>
<p:tagLst xmlns:p="http://schemas.openxmlformats.org/presentationml/2006/main">
  <p:tag name="AS_UNIQUEID" val="470"/>
</p:tagLst>
</file>

<file path=ppt/tags/tag154.xml><?xml version="1.0" encoding="utf-8"?>
<p:tagLst xmlns:p="http://schemas.openxmlformats.org/presentationml/2006/main">
  <p:tag name="AS_UNIQUEID" val="471"/>
</p:tagLst>
</file>

<file path=ppt/tags/tag155.xml><?xml version="1.0" encoding="utf-8"?>
<p:tagLst xmlns:p="http://schemas.openxmlformats.org/presentationml/2006/main">
  <p:tag name="AS_UNIQUEID" val="472"/>
</p:tagLst>
</file>

<file path=ppt/tags/tag156.xml><?xml version="1.0" encoding="utf-8"?>
<p:tagLst xmlns:p="http://schemas.openxmlformats.org/presentationml/2006/main">
  <p:tag name="AS_UNIQUEID" val="473"/>
</p:tagLst>
</file>

<file path=ppt/tags/tag157.xml><?xml version="1.0" encoding="utf-8"?>
<p:tagLst xmlns:p="http://schemas.openxmlformats.org/presentationml/2006/main">
  <p:tag name="AS_UNIQUEID" val="474"/>
</p:tagLst>
</file>

<file path=ppt/tags/tag158.xml><?xml version="1.0" encoding="utf-8"?>
<p:tagLst xmlns:p="http://schemas.openxmlformats.org/presentationml/2006/main">
  <p:tag name="AS_UNIQUEID" val="475"/>
</p:tagLst>
</file>

<file path=ppt/tags/tag159.xml><?xml version="1.0" encoding="utf-8"?>
<p:tagLst xmlns:p="http://schemas.openxmlformats.org/presentationml/2006/main">
  <p:tag name="AS_UNIQUEID" val="476"/>
</p:tagLst>
</file>

<file path=ppt/tags/tag160.xml><?xml version="1.0" encoding="utf-8"?>
<p:tagLst xmlns:p="http://schemas.openxmlformats.org/presentationml/2006/main">
  <p:tag name="AS_UNIQUEID" val="477"/>
</p:tagLst>
</file>

<file path=ppt/tags/tag161.xml><?xml version="1.0" encoding="utf-8"?>
<p:tagLst xmlns:p="http://schemas.openxmlformats.org/presentationml/2006/main">
  <p:tag name="AS_UNIQUEID" val="478"/>
</p:tagLst>
</file>

<file path=ppt/tags/tag162.xml><?xml version="1.0" encoding="utf-8"?>
<p:tagLst xmlns:p="http://schemas.openxmlformats.org/presentationml/2006/main">
  <p:tag name="AS_UNIQUEID" val="479"/>
</p:tagLst>
</file>

<file path=ppt/tags/tag163.xml><?xml version="1.0" encoding="utf-8"?>
<p:tagLst xmlns:p="http://schemas.openxmlformats.org/presentationml/2006/main">
  <p:tag name="AS_UNIQUEID" val="480"/>
</p:tagLst>
</file>

<file path=ppt/tags/tag164.xml><?xml version="1.0" encoding="utf-8"?>
<p:tagLst xmlns:p="http://schemas.openxmlformats.org/presentationml/2006/main">
  <p:tag name="AS_UNIQUEID" val="481"/>
</p:tagLst>
</file>

<file path=ppt/tags/tag165.xml><?xml version="1.0" encoding="utf-8"?>
<p:tagLst xmlns:p="http://schemas.openxmlformats.org/presentationml/2006/main">
  <p:tag name="AS_UNIQUEID" val="482"/>
</p:tagLst>
</file>

<file path=ppt/tags/tag166.xml><?xml version="1.0" encoding="utf-8"?>
<p:tagLst xmlns:p="http://schemas.openxmlformats.org/presentationml/2006/main">
  <p:tag name="AS_UNIQUEID" val="483"/>
</p:tagLst>
</file>

<file path=ppt/tags/tag167.xml><?xml version="1.0" encoding="utf-8"?>
<p:tagLst xmlns:p="http://schemas.openxmlformats.org/presentationml/2006/main">
  <p:tag name="AS_UNIQUEID" val="484"/>
</p:tagLst>
</file>

<file path=ppt/tags/tag168.xml><?xml version="1.0" encoding="utf-8"?>
<p:tagLst xmlns:p="http://schemas.openxmlformats.org/presentationml/2006/main">
  <p:tag name="AS_UNIQUEID" val="485"/>
</p:tagLst>
</file>

<file path=ppt/tags/tag169.xml><?xml version="1.0" encoding="utf-8"?>
<p:tagLst xmlns:p="http://schemas.openxmlformats.org/presentationml/2006/main">
  <p:tag name="AS_UNIQUEID" val="486"/>
</p:tagLst>
</file>

<file path=ppt/tags/tag170.xml><?xml version="1.0" encoding="utf-8"?>
<p:tagLst xmlns:p="http://schemas.openxmlformats.org/presentationml/2006/main">
  <p:tag name="AS_UNIQUEID" val="487"/>
</p:tagLst>
</file>

<file path=ppt/tags/tag171.xml><?xml version="1.0" encoding="utf-8"?>
<p:tagLst xmlns:p="http://schemas.openxmlformats.org/presentationml/2006/main">
  <p:tag name="AS_UNIQUEID" val="488"/>
</p:tagLst>
</file>

<file path=ppt/tags/tag172.xml><?xml version="1.0" encoding="utf-8"?>
<p:tagLst xmlns:p="http://schemas.openxmlformats.org/presentationml/2006/main">
  <p:tag name="AS_UNIQUEID" val="489"/>
</p:tagLst>
</file>

<file path=ppt/tags/tag173.xml><?xml version="1.0" encoding="utf-8"?>
<p:tagLst xmlns:p="http://schemas.openxmlformats.org/presentationml/2006/main">
  <p:tag name="AS_UNIQUEID" val="490"/>
</p:tagLst>
</file>

<file path=ppt/tags/tag174.xml><?xml version="1.0" encoding="utf-8"?>
<p:tagLst xmlns:p="http://schemas.openxmlformats.org/presentationml/2006/main">
  <p:tag name="AS_UNIQUEID" val="491"/>
</p:tagLst>
</file>

<file path=ppt/tags/tag175.xml><?xml version="1.0" encoding="utf-8"?>
<p:tagLst xmlns:p="http://schemas.openxmlformats.org/presentationml/2006/main">
  <p:tag name="AS_UNIQUEID" val="492"/>
</p:tagLst>
</file>

<file path=ppt/tags/tag176.xml><?xml version="1.0" encoding="utf-8"?>
<p:tagLst xmlns:p="http://schemas.openxmlformats.org/presentationml/2006/main">
  <p:tag name="AS_UNIQUEID" val="493"/>
</p:tagLst>
</file>

<file path=ppt/tags/tag177.xml><?xml version="1.0" encoding="utf-8"?>
<p:tagLst xmlns:p="http://schemas.openxmlformats.org/presentationml/2006/main">
  <p:tag name="AS_UNIQUEID" val="494"/>
</p:tagLst>
</file>

<file path=ppt/tags/tag178.xml><?xml version="1.0" encoding="utf-8"?>
<p:tagLst xmlns:p="http://schemas.openxmlformats.org/presentationml/2006/main">
  <p:tag name="AS_UNIQUEID" val="495"/>
</p:tagLst>
</file>

<file path=ppt/tags/tag179.xml><?xml version="1.0" encoding="utf-8"?>
<p:tagLst xmlns:p="http://schemas.openxmlformats.org/presentationml/2006/main">
  <p:tag name="AS_UNIQUEID" val="9953"/>
</p:tagLst>
</file>

<file path=ppt/tags/tag180.xml><?xml version="1.0" encoding="utf-8"?>
<p:tagLst xmlns:p="http://schemas.openxmlformats.org/presentationml/2006/main">
  <p:tag name="AS_UNIQUEID" val="9292"/>
</p:tagLst>
</file>

<file path=ppt/tags/tag181.xml><?xml version="1.0" encoding="utf-8"?>
<p:tagLst xmlns:p="http://schemas.openxmlformats.org/presentationml/2006/main">
  <p:tag name="AS_UNIQUEID" val="9293"/>
</p:tagLst>
</file>

<file path=ppt/tags/tag182.xml><?xml version="1.0" encoding="utf-8"?>
<p:tagLst xmlns:p="http://schemas.openxmlformats.org/presentationml/2006/main">
  <p:tag name="AS_UNIQUEID" val="9294"/>
</p:tagLst>
</file>

<file path=ppt/tags/tag183.xml><?xml version="1.0" encoding="utf-8"?>
<p:tagLst xmlns:p="http://schemas.openxmlformats.org/presentationml/2006/main">
  <p:tag name="AS_UNIQUEID" val="9954"/>
</p:tagLst>
</file>

<file path=ppt/tags/tag184.xml><?xml version="1.0" encoding="utf-8"?>
<p:tagLst xmlns:p="http://schemas.openxmlformats.org/presentationml/2006/main">
  <p:tag name="AS_UNIQUEID" val="9645"/>
  <p:tag name="KSO_WM_ASSEMBLE_CHIP_INDEX" val="b2d393e546724915b3abed49de072a88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119f958547e52881d598d"/>
  <p:tag name="KSO_WM_CHIP_XID" val="5fa119f958547e52881d598e"/>
  <p:tag name="KSO_WM_TAG_VERSION" val="1.0"/>
  <p:tag name="KSO_WM_TEMPLATE_CATEGORY" val="chip"/>
  <p:tag name="KSO_WM_TEMPLATE_INDEX" val="20203872"/>
  <p:tag name="KSO_WM_UNIT_COMPATIBLE" val="0"/>
  <p:tag name="KSO_WM_UNIT_DEC_AREA_ID" val="84df5efde56c4b5ebab16f96fd23f73d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3872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185.xml><?xml version="1.0" encoding="utf-8"?>
<p:tagLst xmlns:p="http://schemas.openxmlformats.org/presentationml/2006/main">
  <p:tag name="AS_UNIQUEID" val="9646"/>
  <p:tag name="KSO_WM_ASSEMBLE_CHIP_INDEX" val="e1254a514fde40a5b5752be56f61530d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d07790ac41c4a0a525419"/>
  <p:tag name="KSO_WM_CHIP_XID" val="5ebd07790ac41c4a0a52541a"/>
  <p:tag name="KSO_WM_TAG_VERSION" val="1.0"/>
  <p:tag name="KSO_WM_TEMPLATE_ASSEMBLE_GROUPID" val="5fa119f958547e52881d598d"/>
  <p:tag name="KSO_WM_TEMPLATE_ASSEMBLE_XID" val="5fa209f658547e52881df090"/>
  <p:tag name="KSO_WM_TEMPLATE_CATEGORY" val="custom"/>
  <p:tag name="KSO_WM_TEMPLATE_INDEX" val="20203872"/>
  <p:tag name="KSO_WM_UNIT_BLOCK" val="0"/>
  <p:tag name="KSO_WM_UNIT_COMPATIBLE" val="0"/>
  <p:tag name="KSO_WM_UNIT_DEC_AREA_ID" val="b9d773b098ec4855a5bc0e4350126032"/>
  <p:tag name="KSO_WM_UNIT_DEFAULT_FONT" val="54;82;4"/>
  <p:tag name="KSO_WM_UNIT_DIAGRAM_ISNUMVISUAL" val="0"/>
  <p:tag name="KSO_WM_UNIT_DIAGRAM_ISREFERUNIT" val="0"/>
  <p:tag name="KSO_WM_UNIT_HIGHLIGHT" val="0"/>
  <p:tag name="KSO_WM_UNIT_ID" val="custom2020387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186.xml><?xml version="1.0" encoding="utf-8"?>
<p:tagLst xmlns:p="http://schemas.openxmlformats.org/presentationml/2006/main">
  <p:tag name="AS_UNIQUEID" val="9955"/>
</p:tagLst>
</file>

<file path=ppt/tags/tag187.xml><?xml version="1.0" encoding="utf-8"?>
<p:tagLst xmlns:p="http://schemas.openxmlformats.org/presentationml/2006/main">
  <p:tag name="AS_UNIQUEID" val="9956"/>
</p:tagLst>
</file>

<file path=ppt/tags/tag188.xml><?xml version="1.0" encoding="utf-8"?>
<p:tagLst xmlns:p="http://schemas.openxmlformats.org/presentationml/2006/main">
  <p:tag name="AS_UNIQUEID" val="9957"/>
</p:tagLst>
</file>

<file path=ppt/tags/tag189.xml><?xml version="1.0" encoding="utf-8"?>
<p:tagLst xmlns:p="http://schemas.openxmlformats.org/presentationml/2006/main">
  <p:tag name="AS_UNIQUEID" val="9958"/>
</p:tagLst>
</file>

<file path=ppt/tags/tag190.xml><?xml version="1.0" encoding="utf-8"?>
<p:tagLst xmlns:p="http://schemas.openxmlformats.org/presentationml/2006/main">
  <p:tag name="AS_UNIQUEID" val="9959"/>
</p:tagLst>
</file>

<file path=ppt/tags/tag191.xml><?xml version="1.0" encoding="utf-8"?>
<p:tagLst xmlns:p="http://schemas.openxmlformats.org/presentationml/2006/main">
  <p:tag name="AS_UNIQUEID" val="9960"/>
</p:tagLst>
</file>

<file path=ppt/tags/tag192.xml><?xml version="1.0" encoding="utf-8"?>
<p:tagLst xmlns:p="http://schemas.openxmlformats.org/presentationml/2006/main">
  <p:tag name="AS_UNIQUEID" val="9961"/>
</p:tagLst>
</file>

<file path=ppt/tags/tag193.xml><?xml version="1.0" encoding="utf-8"?>
<p:tagLst xmlns:p="http://schemas.openxmlformats.org/presentationml/2006/main">
  <p:tag name="AS_UNIQUEID" val="9962"/>
</p:tagLst>
</file>

<file path=ppt/tags/tag194.xml><?xml version="1.0" encoding="utf-8"?>
<p:tagLst xmlns:p="http://schemas.openxmlformats.org/presentationml/2006/main">
  <p:tag name="AS_UNIQUEID" val="9963"/>
</p:tagLst>
</file>

<file path=ppt/tags/tag195.xml><?xml version="1.0" encoding="utf-8"?>
<p:tagLst xmlns:p="http://schemas.openxmlformats.org/presentationml/2006/main">
  <p:tag name="AS_UNIQUEID" val="9964"/>
</p:tagLst>
</file>

<file path=ppt/tags/tag196.xml><?xml version="1.0" encoding="utf-8"?>
<p:tagLst xmlns:p="http://schemas.openxmlformats.org/presentationml/2006/main">
  <p:tag name="AS_UNIQUEID" val="9965"/>
</p:tagLst>
</file>

<file path=ppt/tags/tag197.xml><?xml version="1.0" encoding="utf-8"?>
<p:tagLst xmlns:p="http://schemas.openxmlformats.org/presentationml/2006/main">
  <p:tag name="AS_UNIQUEID" val="9966"/>
</p:tagLst>
</file>

<file path=ppt/tags/tag198.xml><?xml version="1.0" encoding="utf-8"?>
<p:tagLst xmlns:p="http://schemas.openxmlformats.org/presentationml/2006/main">
  <p:tag name="AS_UNIQUEID" val="9967"/>
</p:tagLst>
</file>

<file path=ppt/tags/tag199.xml><?xml version="1.0" encoding="utf-8"?>
<p:tagLst xmlns:p="http://schemas.openxmlformats.org/presentationml/2006/main">
  <p:tag name="AS_UNIQUEID" val="9968"/>
</p:tagLst>
</file>

<file path=ppt/tags/tag200.xml><?xml version="1.0" encoding="utf-8"?>
<p:tagLst xmlns:p="http://schemas.openxmlformats.org/presentationml/2006/main">
  <p:tag name="AS_UNIQUEID" val="9969"/>
</p:tagLst>
</file>

<file path=ppt/tags/tag201.xml><?xml version="1.0" encoding="utf-8"?>
<p:tagLst xmlns:p="http://schemas.openxmlformats.org/presentationml/2006/main">
  <p:tag name="AS_UNIQUEID" val="564"/>
</p:tagLst>
</file>

<file path=ppt/tags/tag202.xml><?xml version="1.0" encoding="utf-8"?>
<p:tagLst xmlns:p="http://schemas.openxmlformats.org/presentationml/2006/main">
  <p:tag name="AS_UNIQUEID" val="565"/>
</p:tagLst>
</file>

<file path=ppt/tags/tag203.xml><?xml version="1.0" encoding="utf-8"?>
<p:tagLst xmlns:p="http://schemas.openxmlformats.org/presentationml/2006/main">
  <p:tag name="AS_UNIQUEID" val="566"/>
</p:tagLst>
</file>

<file path=ppt/tags/tag204.xml><?xml version="1.0" encoding="utf-8"?>
<p:tagLst xmlns:p="http://schemas.openxmlformats.org/presentationml/2006/main">
  <p:tag name="AS_UNIQUEID" val="9970"/>
</p:tagLst>
</file>

<file path=ppt/tags/tag205.xml><?xml version="1.0" encoding="utf-8"?>
<p:tagLst xmlns:p="http://schemas.openxmlformats.org/presentationml/2006/main">
  <p:tag name="AS_UNIQUEID" val="568"/>
</p:tagLst>
</file>

<file path=ppt/tags/tag206.xml><?xml version="1.0" encoding="utf-8"?>
<p:tagLst xmlns:p="http://schemas.openxmlformats.org/presentationml/2006/main">
  <p:tag name="AS_UNIQUEID" val="425"/>
</p:tagLst>
</file>

<file path=ppt/tags/tag207.xml><?xml version="1.0" encoding="utf-8"?>
<p:tagLst xmlns:p="http://schemas.openxmlformats.org/presentationml/2006/main">
  <p:tag name="AS_UNIQUEID" val="428"/>
</p:tagLst>
</file>

<file path=ppt/tags/tag208.xml><?xml version="1.0" encoding="utf-8"?>
<p:tagLst xmlns:p="http://schemas.openxmlformats.org/presentationml/2006/main">
  <p:tag name="AS_UNIQUEID" val="426"/>
</p:tagLst>
</file>

<file path=ppt/tags/tag209.xml><?xml version="1.0" encoding="utf-8"?>
<p:tagLst xmlns:p="http://schemas.openxmlformats.org/presentationml/2006/main">
  <p:tag name="AS_UNIQUEID" val="9971"/>
</p:tagLst>
</file>

<file path=ppt/tags/tag210.xml><?xml version="1.0" encoding="utf-8"?>
<p:tagLst xmlns:p="http://schemas.openxmlformats.org/presentationml/2006/main">
  <p:tag name="AS_UNIQUEID" val="629"/>
  <p:tag name="PA" val="v3.0.1"/>
</p:tagLst>
</file>

<file path=ppt/tags/tag211.xml><?xml version="1.0" encoding="utf-8"?>
<p:tagLst xmlns:p="http://schemas.openxmlformats.org/presentationml/2006/main">
  <p:tag name="AS_UNIQUEID" val="630"/>
</p:tagLst>
</file>

<file path=ppt/tags/tag212.xml><?xml version="1.0" encoding="utf-8"?>
<p:tagLst xmlns:p="http://schemas.openxmlformats.org/presentationml/2006/main">
  <p:tag name="AS_UNIQUEID" val="631"/>
</p:tagLst>
</file>

<file path=ppt/tags/tag213.xml><?xml version="1.0" encoding="utf-8"?>
<p:tagLst xmlns:p="http://schemas.openxmlformats.org/presentationml/2006/main">
  <p:tag name="AS_UNIQUEID" val="632"/>
</p:tagLst>
</file>

<file path=ppt/tags/tag214.xml><?xml version="1.0" encoding="utf-8"?>
<p:tagLst xmlns:p="http://schemas.openxmlformats.org/presentationml/2006/main">
  <p:tag name="AS_UNIQUEID" val="633"/>
</p:tagLst>
</file>

<file path=ppt/tags/tag215.xml><?xml version="1.0" encoding="utf-8"?>
<p:tagLst xmlns:p="http://schemas.openxmlformats.org/presentationml/2006/main">
  <p:tag name="AS_UNIQUEID" val="634"/>
</p:tagLst>
</file>

<file path=ppt/tags/tag216.xml><?xml version="1.0" encoding="utf-8"?>
<p:tagLst xmlns:p="http://schemas.openxmlformats.org/presentationml/2006/main">
  <p:tag name="AS_UNIQUEID" val="4615"/>
</p:tagLst>
</file>

<file path=ppt/tags/tag217.xml><?xml version="1.0" encoding="utf-8"?>
<p:tagLst xmlns:p="http://schemas.openxmlformats.org/presentationml/2006/main">
  <p:tag name="AS_UNIQUEID" val="9972"/>
</p:tagLst>
</file>

<file path=ppt/tags/tag218.xml><?xml version="1.0" encoding="utf-8"?>
<p:tagLst xmlns:p="http://schemas.openxmlformats.org/presentationml/2006/main">
  <p:tag name="AS_UNIQUEID" val="2683"/>
</p:tagLst>
</file>

<file path=ppt/tags/tag219.xml><?xml version="1.0" encoding="utf-8"?>
<p:tagLst xmlns:p="http://schemas.openxmlformats.org/presentationml/2006/main">
  <p:tag name="AS_UNIQUEID" val="437"/>
</p:tagLst>
</file>

<file path=ppt/tags/tag220.xml><?xml version="1.0" encoding="utf-8"?>
<p:tagLst xmlns:p="http://schemas.openxmlformats.org/presentationml/2006/main">
  <p:tag name="AS_UNIQUEID" val="1564"/>
</p:tagLst>
</file>

<file path=ppt/tags/tag221.xml><?xml version="1.0" encoding="utf-8"?>
<p:tagLst xmlns:p="http://schemas.openxmlformats.org/presentationml/2006/main">
  <p:tag name="AS_UNIQUEID" val="9746"/>
</p:tagLst>
</file>

<file path=ppt/tags/tag222.xml><?xml version="1.0" encoding="utf-8"?>
<p:tagLst xmlns:p="http://schemas.openxmlformats.org/presentationml/2006/main">
  <p:tag name="KSO_WM_SPECIAL_SOURCE" val="bdnull"/>
</p:tagLst>
</file>

<file path=ppt/tags/tag223.xml><?xml version="1.0" encoding="utf-8"?>
<p:tagLst xmlns:p="http://schemas.openxmlformats.org/presentationml/2006/main">
  <p:tag name="AS_UNIQUEID" val="9973"/>
</p:tagLst>
</file>

<file path=ppt/tags/tag224.xml><?xml version="1.0" encoding="utf-8"?>
<p:tagLst xmlns:p="http://schemas.openxmlformats.org/presentationml/2006/main">
  <p:tag name="AS_UNIQUEID" val="5008"/>
</p:tagLst>
</file>

<file path=ppt/tags/tag225.xml><?xml version="1.0" encoding="utf-8"?>
<p:tagLst xmlns:p="http://schemas.openxmlformats.org/presentationml/2006/main">
  <p:tag name="AS_UNIQUEID" val="5009"/>
</p:tagLst>
</file>

<file path=ppt/tags/tag226.xml><?xml version="1.0" encoding="utf-8"?>
<p:tagLst xmlns:p="http://schemas.openxmlformats.org/presentationml/2006/main">
  <p:tag name="AS_UNIQUEID" val="5010"/>
</p:tagLst>
</file>

<file path=ppt/tags/tag227.xml><?xml version="1.0" encoding="utf-8"?>
<p:tagLst xmlns:p="http://schemas.openxmlformats.org/presentationml/2006/main">
  <p:tag name="AS_UNIQUEID" val="9974"/>
</p:tagLst>
</file>

<file path=ppt/tags/tag228.xml><?xml version="1.0" encoding="utf-8"?>
<p:tagLst xmlns:p="http://schemas.openxmlformats.org/presentationml/2006/main">
  <p:tag name="AS_UNIQUEID" val="5014"/>
</p:tagLst>
</file>

<file path=ppt/tags/tag229.xml><?xml version="1.0" encoding="utf-8"?>
<p:tagLst xmlns:p="http://schemas.openxmlformats.org/presentationml/2006/main">
  <p:tag name="AS_UNIQUEID" val="5015"/>
</p:tagLst>
</file>

<file path=ppt/tags/tag230.xml><?xml version="1.0" encoding="utf-8"?>
<p:tagLst xmlns:p="http://schemas.openxmlformats.org/presentationml/2006/main">
  <p:tag name="AS_UNIQUEID" val="5016"/>
</p:tagLst>
</file>

<file path=ppt/tags/tag231.xml><?xml version="1.0" encoding="utf-8"?>
<p:tagLst xmlns:p="http://schemas.openxmlformats.org/presentationml/2006/main">
  <p:tag name="AS_UNIQUEID" val="9749"/>
</p:tagLst>
</file>

<file path=ppt/tags/tag232.xml><?xml version="1.0" encoding="utf-8"?>
<p:tagLst xmlns:p="http://schemas.openxmlformats.org/presentationml/2006/main">
  <p:tag name="AS_UNIQUEID" val="9975"/>
</p:tagLst>
</file>

<file path=ppt/tags/tag233.xml><?xml version="1.0" encoding="utf-8"?>
<p:tagLst xmlns:p="http://schemas.openxmlformats.org/presentationml/2006/main">
  <p:tag name="AS_UNIQUEID" val="185"/>
</p:tagLst>
</file>

<file path=ppt/tags/tag234.xml><?xml version="1.0" encoding="utf-8"?>
<p:tagLst xmlns:p="http://schemas.openxmlformats.org/presentationml/2006/main">
  <p:tag name="AS_UNIQUEID" val="186"/>
</p:tagLst>
</file>

<file path=ppt/tags/tag235.xml><?xml version="1.0" encoding="utf-8"?>
<p:tagLst xmlns:p="http://schemas.openxmlformats.org/presentationml/2006/main">
  <p:tag name="AS_UNIQUEID" val="187"/>
</p:tagLst>
</file>

<file path=ppt/tags/tag236.xml><?xml version="1.0" encoding="utf-8"?>
<p:tagLst xmlns:p="http://schemas.openxmlformats.org/presentationml/2006/main">
  <p:tag name="AS_UNIQUEID" val="9976"/>
</p:tagLst>
</file>

<file path=ppt/tags/tag237.xml><?xml version="1.0" encoding="utf-8"?>
<p:tagLst xmlns:p="http://schemas.openxmlformats.org/presentationml/2006/main">
  <p:tag name="AS_UNIQUEID" val="274"/>
</p:tagLst>
</file>

<file path=ppt/tags/tag238.xml><?xml version="1.0" encoding="utf-8"?>
<p:tagLst xmlns:p="http://schemas.openxmlformats.org/presentationml/2006/main">
  <p:tag name="AS_UNIQUEID" val="275"/>
</p:tagLst>
</file>

<file path=ppt/tags/tag239.xml><?xml version="1.0" encoding="utf-8"?>
<p:tagLst xmlns:p="http://schemas.openxmlformats.org/presentationml/2006/main">
  <p:tag name="AS_UNIQUEID" val="276"/>
</p:tagLst>
</file>

<file path=ppt/tags/tag240.xml><?xml version="1.0" encoding="utf-8"?>
<p:tagLst xmlns:p="http://schemas.openxmlformats.org/presentationml/2006/main">
  <p:tag name="AS_UNIQUEID" val="277"/>
</p:tagLst>
</file>

<file path=ppt/tags/tag241.xml><?xml version="1.0" encoding="utf-8"?>
<p:tagLst xmlns:p="http://schemas.openxmlformats.org/presentationml/2006/main">
  <p:tag name="AS_UNIQUEID" val="278"/>
</p:tagLst>
</file>

<file path=ppt/tags/tag242.xml><?xml version="1.0" encoding="utf-8"?>
<p:tagLst xmlns:p="http://schemas.openxmlformats.org/presentationml/2006/main">
  <p:tag name="AS_UNIQUEID" val="279"/>
</p:tagLst>
</file>

<file path=ppt/tags/tag243.xml><?xml version="1.0" encoding="utf-8"?>
<p:tagLst xmlns:p="http://schemas.openxmlformats.org/presentationml/2006/main">
  <p:tag name="AS_UNIQUEID" val="280"/>
</p:tagLst>
</file>

<file path=ppt/tags/tag244.xml><?xml version="1.0" encoding="utf-8"?>
<p:tagLst xmlns:p="http://schemas.openxmlformats.org/presentationml/2006/main">
  <p:tag name="AS_UNIQUEID" val="281"/>
</p:tagLst>
</file>

<file path=ppt/tags/tag245.xml><?xml version="1.0" encoding="utf-8"?>
<p:tagLst xmlns:p="http://schemas.openxmlformats.org/presentationml/2006/main">
  <p:tag name="AS_UNIQUEID" val="9977"/>
</p:tagLst>
</file>

<file path=ppt/tags/tag246.xml><?xml version="1.0" encoding="utf-8"?>
<p:tagLst xmlns:p="http://schemas.openxmlformats.org/presentationml/2006/main">
  <p:tag name="AS_UNIQUEID" val="9753"/>
</p:tagLst>
</file>

<file path=ppt/tags/tag247.xml><?xml version="1.0" encoding="utf-8"?>
<p:tagLst xmlns:p="http://schemas.openxmlformats.org/presentationml/2006/main">
  <p:tag name="AS_UNIQUEID" val="9754"/>
</p:tagLst>
</file>

<file path=ppt/tags/tag248.xml><?xml version="1.0" encoding="utf-8"?>
<p:tagLst xmlns:p="http://schemas.openxmlformats.org/presentationml/2006/main">
  <p:tag name="AS_UNIQUEID" val="9755"/>
</p:tagLst>
</file>

<file path=ppt/tags/tag249.xml><?xml version="1.0" encoding="utf-8"?>
<p:tagLst xmlns:p="http://schemas.openxmlformats.org/presentationml/2006/main">
  <p:tag name="AS_UNIQUEID" val="9756"/>
</p:tagLst>
</file>

<file path=ppt/tags/tag250.xml><?xml version="1.0" encoding="utf-8"?>
<p:tagLst xmlns:p="http://schemas.openxmlformats.org/presentationml/2006/main">
  <p:tag name="AS_UNIQUEID" val="9757"/>
</p:tagLst>
</file>

<file path=ppt/tags/tag251.xml><?xml version="1.0" encoding="utf-8"?>
<p:tagLst xmlns:p="http://schemas.openxmlformats.org/presentationml/2006/main">
  <p:tag name="AS_UNIQUEID" val="9758"/>
</p:tagLst>
</file>

<file path=ppt/tags/tag252.xml><?xml version="1.0" encoding="utf-8"?>
<p:tagLst xmlns:p="http://schemas.openxmlformats.org/presentationml/2006/main">
  <p:tag name="AS_UNIQUEID" val="9759"/>
</p:tagLst>
</file>

<file path=ppt/tags/tag253.xml><?xml version="1.0" encoding="utf-8"?>
<p:tagLst xmlns:p="http://schemas.openxmlformats.org/presentationml/2006/main">
  <p:tag name="AS_UNIQUEID" val="9761"/>
</p:tagLst>
</file>

<file path=ppt/tags/tag254.xml><?xml version="1.0" encoding="utf-8"?>
<p:tagLst xmlns:p="http://schemas.openxmlformats.org/presentationml/2006/main">
  <p:tag name="AS_UNIQUEID" val="9762"/>
</p:tagLst>
</file>

<file path=ppt/tags/tag255.xml><?xml version="1.0" encoding="utf-8"?>
<p:tagLst xmlns:p="http://schemas.openxmlformats.org/presentationml/2006/main">
  <p:tag name="AS_UNIQUEID" val="9764"/>
</p:tagLst>
</file>

<file path=ppt/tags/tag256.xml><?xml version="1.0" encoding="utf-8"?>
<p:tagLst xmlns:p="http://schemas.openxmlformats.org/presentationml/2006/main">
  <p:tag name="AS_UNIQUEID" val="9765"/>
</p:tagLst>
</file>

<file path=ppt/tags/tag257.xml><?xml version="1.0" encoding="utf-8"?>
<p:tagLst xmlns:p="http://schemas.openxmlformats.org/presentationml/2006/main">
  <p:tag name="AS_UNIQUEID" val="9978"/>
</p:tagLst>
</file>

<file path=ppt/tags/tag258.xml><?xml version="1.0" encoding="utf-8"?>
<p:tagLst xmlns:p="http://schemas.openxmlformats.org/presentationml/2006/main">
  <p:tag name="AS_UNIQUEID" val="9767"/>
</p:tagLst>
</file>

<file path=ppt/tags/tag259.xml><?xml version="1.0" encoding="utf-8"?>
<p:tagLst xmlns:p="http://schemas.openxmlformats.org/presentationml/2006/main">
  <p:tag name="AS_UNIQUEID" val="9768"/>
</p:tagLst>
</file>

<file path=ppt/tags/tag260.xml><?xml version="1.0" encoding="utf-8"?>
<p:tagLst xmlns:p="http://schemas.openxmlformats.org/presentationml/2006/main">
  <p:tag name="AS_UNIQUEID" val="9769"/>
</p:tagLst>
</file>

<file path=ppt/tags/tag261.xml><?xml version="1.0" encoding="utf-8"?>
<p:tagLst xmlns:p="http://schemas.openxmlformats.org/presentationml/2006/main">
  <p:tag name="AS_UNIQUEID" val="9979"/>
</p:tagLst>
</file>

<file path=ppt/tags/tag262.xml><?xml version="1.0" encoding="utf-8"?>
<p:tagLst xmlns:p="http://schemas.openxmlformats.org/presentationml/2006/main">
  <p:tag name="AS_UNIQUEID" val="9771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l_h_f*1_1_1"/>
  <p:tag name="KSO_WM_UNIT_INDEX" val="1_1_1"/>
  <p:tag name="KSO_WM_UNIT_LAYERLEVEL" val="1_1_1"/>
  <p:tag name="KSO_WM_UNIT_PRESET_TEXT_INDEX" val="2"/>
  <p:tag name="KSO_WM_UNIT_PRESET_TEXT_LEN" val="10"/>
  <p:tag name="KSO_WM_UNIT_TEXT_FILL_FORE_SCHEMECOLOR_INDEX" val="5"/>
  <p:tag name="KSO_WM_UNIT_TEXT_FILL_TYPE" val="1"/>
  <p:tag name="KSO_WM_UNIT_TYPE" val="l_h_f"/>
  <p:tag name="KSO_WM_UNIT_USESOURCEFORMAT_APPLY" val="1"/>
  <p:tag name="KSO_WM_UNIT_VALUE" val="52"/>
</p:tagLst>
</file>

<file path=ppt/tags/tag263.xml><?xml version="1.0" encoding="utf-8"?>
<p:tagLst xmlns:p="http://schemas.openxmlformats.org/presentationml/2006/main">
  <p:tag name="AS_UNIQUEID" val="9772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l_h_f*1_3_1"/>
  <p:tag name="KSO_WM_UNIT_INDEX" val="1_3_1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l_h_f"/>
  <p:tag name="KSO_WM_UNIT_USESOURCEFORMAT_APPLY" val="1"/>
  <p:tag name="KSO_WM_UNIT_VALUE" val="52"/>
</p:tagLst>
</file>

<file path=ppt/tags/tag264.xml><?xml version="1.0" encoding="utf-8"?>
<p:tagLst xmlns:p="http://schemas.openxmlformats.org/presentationml/2006/main">
  <p:tag name="AS_UNIQUEID" val="9773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l_h_f*1_2_1"/>
  <p:tag name="KSO_WM_UNIT_INDEX" val="1_2_1"/>
  <p:tag name="KSO_WM_UNIT_LAYERLEVEL" val="1_1_1"/>
  <p:tag name="KSO_WM_UNIT_PRESET_TEXT_INDEX" val="2"/>
  <p:tag name="KSO_WM_UNIT_PRESET_TEXT_LEN" val="10"/>
  <p:tag name="KSO_WM_UNIT_TEXT_FILL_FORE_SCHEMECOLOR_INDEX" val="15"/>
  <p:tag name="KSO_WM_UNIT_TEXT_FILL_TYPE" val="1"/>
  <p:tag name="KSO_WM_UNIT_TYPE" val="l_h_f"/>
  <p:tag name="KSO_WM_UNIT_USESOURCEFORMAT_APPLY" val="1"/>
  <p:tag name="KSO_WM_UNIT_VALUE" val="52"/>
</p:tagLst>
</file>

<file path=ppt/tags/tag265.xml><?xml version="1.0" encoding="utf-8"?>
<p:tagLst xmlns:p="http://schemas.openxmlformats.org/presentationml/2006/main">
  <p:tag name="AS_UNIQUEID" val="9774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l_h_f*1_4_1"/>
  <p:tag name="KSO_WM_UNIT_INDEX" val="1_4_1"/>
  <p:tag name="KSO_WM_UNIT_LAYERLEVEL" val="1_1_1"/>
  <p:tag name="KSO_WM_UNIT_PRESET_TEXT_INDEX" val="2"/>
  <p:tag name="KSO_WM_UNIT_PRESET_TEXT_LEN" val="10"/>
  <p:tag name="KSO_WM_UNIT_TEXT_FILL_FORE_SCHEMECOLOR_INDEX" val="9"/>
  <p:tag name="KSO_WM_UNIT_TEXT_FILL_TYPE" val="1"/>
  <p:tag name="KSO_WM_UNIT_TYPE" val="l_h_f"/>
  <p:tag name="KSO_WM_UNIT_USESOURCEFORMAT_APPLY" val="1"/>
  <p:tag name="KSO_WM_UNIT_VALUE" val="52"/>
</p:tagLst>
</file>

<file path=ppt/tags/tag266.xml><?xml version="1.0" encoding="utf-8"?>
<p:tagLst xmlns:p="http://schemas.openxmlformats.org/presentationml/2006/main">
  <p:tag name="AS_UNIQUEID" val="9775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ID" val="custom160060_27*l_i*1_1"/>
  <p:tag name="KSO_WM_UNIT_INDEX" val="1_1"/>
  <p:tag name="KSO_WM_UNIT_LAYERLEVEL" val="1_1"/>
  <p:tag name="KSO_WM_UNIT_SHADOW_SCHEMECOLOR_INDEX" val="16"/>
  <p:tag name="KSO_WM_UNIT_TEXT_FILL_FORE_SCHEMECOLOR_INDEX" val="14"/>
  <p:tag name="KSO_WM_UNIT_TEXT_FILL_TYPE" val="1"/>
  <p:tag name="KSO_WM_UNIT_TYPE" val="l_i"/>
  <p:tag name="KSO_WM_UNIT_USESOURCEFORMAT_APPLY" val="1"/>
</p:tagLst>
</file>

<file path=ppt/tags/tag267.xml><?xml version="1.0" encoding="utf-8"?>
<p:tagLst xmlns:p="http://schemas.openxmlformats.org/presentationml/2006/main">
  <p:tag name="AS_UNIQUEID" val="9776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ID" val="custom160060_27*l_i*1_2"/>
  <p:tag name="KSO_WM_UNIT_INDEX" val="1_2"/>
  <p:tag name="KSO_WM_UNIT_LAYERLEVEL" val="1_1"/>
  <p:tag name="KSO_WM_UNIT_SHADOW_SCHEMECOLOR_INDEX" val="16"/>
  <p:tag name="KSO_WM_UNIT_TEXT_FILL_FORE_SCHEMECOLOR_INDEX" val="14"/>
  <p:tag name="KSO_WM_UNIT_TEXT_FILL_TYPE" val="1"/>
  <p:tag name="KSO_WM_UNIT_TYPE" val="l_i"/>
  <p:tag name="KSO_WM_UNIT_USESOURCEFORMAT_APPLY" val="1"/>
</p:tagLst>
</file>

<file path=ppt/tags/tag268.xml><?xml version="1.0" encoding="utf-8"?>
<p:tagLst xmlns:p="http://schemas.openxmlformats.org/presentationml/2006/main">
  <p:tag name="AS_UNIQUEID" val="9777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ID" val="custom160060_27*l_i*1_3"/>
  <p:tag name="KSO_WM_UNIT_INDEX" val="1_3"/>
  <p:tag name="KSO_WM_UNIT_LAYERLEVEL" val="1_1"/>
  <p:tag name="KSO_WM_UNIT_SHADOW_SCHEMECOLOR_INDEX" val="16"/>
  <p:tag name="KSO_WM_UNIT_TEXT_FILL_FORE_SCHEMECOLOR_INDEX" val="14"/>
  <p:tag name="KSO_WM_UNIT_TEXT_FILL_TYPE" val="1"/>
  <p:tag name="KSO_WM_UNIT_TYPE" val="l_i"/>
  <p:tag name="KSO_WM_UNIT_USESOURCEFORMAT_APPLY" val="1"/>
</p:tagLst>
</file>

<file path=ppt/tags/tag269.xml><?xml version="1.0" encoding="utf-8"?>
<p:tagLst xmlns:p="http://schemas.openxmlformats.org/presentationml/2006/main">
  <p:tag name="AS_UNIQUEID" val="9778"/>
  <p:tag name="KSO_WM_BEAUTIFY_FLAG" val="#wm#"/>
  <p:tag name="KSO_WM_DIAGRAM_GROUP_CODE" val="l1-6"/>
  <p:tag name="KSO_WM_TAG_VERSION" val="1.0"/>
  <p:tag name="KSO_WM_TEMPLATE_CATEGORY" val="custom"/>
  <p:tag name="KSO_WM_TEMPLATE_INDEX" val="160060"/>
  <p:tag name="KSO_WM_UNIT_CLEAR" val="1"/>
  <p:tag name="KSO_WM_UNIT_ID" val="custom160060_27*l_i*1_4"/>
  <p:tag name="KSO_WM_UNIT_INDEX" val="1_4"/>
  <p:tag name="KSO_WM_UNIT_LAYERLEVEL" val="1_1"/>
  <p:tag name="KSO_WM_UNIT_SHADOW_SCHEMECOLOR_INDEX" val="16"/>
  <p:tag name="KSO_WM_UNIT_TEXT_FILL_FORE_SCHEMECOLOR_INDEX" val="14"/>
  <p:tag name="KSO_WM_UNIT_TEXT_FILL_TYPE" val="1"/>
  <p:tag name="KSO_WM_UNIT_TYPE" val="l_i"/>
  <p:tag name="KSO_WM_UNIT_USESOURCEFORMAT_APPLY" val="1"/>
</p:tagLst>
</file>

<file path=ppt/tags/tag270.xml><?xml version="1.0" encoding="utf-8"?>
<p:tagLst xmlns:p="http://schemas.openxmlformats.org/presentationml/2006/main">
  <p:tag name="AS_UNIQUEID" val="9779"/>
  <p:tag name="KSO_WM_BEAUTIFY_FLAG" val="#wm#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a*1"/>
  <p:tag name="KSO_WM_UNIT_INDEX" val="1"/>
  <p:tag name="KSO_WM_UNIT_ISCONTENTSTITLE" val="0"/>
  <p:tag name="KSO_WM_UNIT_LAYERLEVEL" val="1"/>
  <p:tag name="KSO_WM_UNIT_PRESET_TEXT_INDEX" val="0"/>
  <p:tag name="KSO_WM_UNIT_PRESET_TEXT_LEN" val="9"/>
  <p:tag name="KSO_WM_UNIT_TYPE" val="a"/>
  <p:tag name="KSO_WM_UNIT_VALUE" val="24"/>
</p:tagLst>
</file>

<file path=ppt/tags/tag271.xml><?xml version="1.0" encoding="utf-8"?>
<p:tagLst xmlns:p="http://schemas.openxmlformats.org/presentationml/2006/main">
  <p:tag name="AS_UNIQUEID" val="9780"/>
</p:tagLst>
</file>

<file path=ppt/tags/tag272.xml><?xml version="1.0" encoding="utf-8"?>
<p:tagLst xmlns:p="http://schemas.openxmlformats.org/presentationml/2006/main">
  <p:tag name="KSO_WM_BEAUTIFY_FLAG" val="#wm#"/>
  <p:tag name="KSO_WM_DIAGRAM_GROUP_CODE" val="l1-6"/>
  <p:tag name="KSO_WM_SLIDE_ID" val="custom160060_27"/>
  <p:tag name="KSO_WM_SLIDE_INDEX" val="27"/>
  <p:tag name="KSO_WM_SLIDE_ITEM_CNT" val="6"/>
  <p:tag name="KSO_WM_SLIDE_LAYOUT" val="a_l"/>
  <p:tag name="KSO_WM_SLIDE_LAYOUT_CNT" val="1_1"/>
  <p:tag name="KSO_WM_SLIDE_POSITION" val="116*134"/>
  <p:tag name="KSO_WM_SLIDE_SIZE" val="732*324"/>
  <p:tag name="KSO_WM_SLIDE_TYPE" val="text"/>
  <p:tag name="KSO_WM_TAG_VERSION" val="1.0"/>
  <p:tag name="KSO_WM_TEMPLATE_CATEGORY" val="custom"/>
  <p:tag name="KSO_WM_TEMPLATE_INDEX" val="160060"/>
</p:tagLst>
</file>

<file path=ppt/tags/tag273.xml><?xml version="1.0" encoding="utf-8"?>
<p:tagLst xmlns:p="http://schemas.openxmlformats.org/presentationml/2006/main">
  <p:tag name="AS_UNIQUEID" val="9980"/>
</p:tagLst>
</file>

<file path=ppt/tags/tag274.xml><?xml version="1.0" encoding="utf-8"?>
<p:tagLst xmlns:p="http://schemas.openxmlformats.org/presentationml/2006/main">
  <p:tag name="AS_UNIQUEID" val="9782"/>
</p:tagLst>
</file>

<file path=ppt/tags/tag275.xml><?xml version="1.0" encoding="utf-8"?>
<p:tagLst xmlns:p="http://schemas.openxmlformats.org/presentationml/2006/main">
  <p:tag name="AS_UNIQUEID" val="9783"/>
</p:tagLst>
</file>

<file path=ppt/tags/tag276.xml><?xml version="1.0" encoding="utf-8"?>
<p:tagLst xmlns:p="http://schemas.openxmlformats.org/presentationml/2006/main">
  <p:tag name="AS_UNIQUEID" val="9784"/>
</p:tagLst>
</file>

<file path=ppt/tags/tag277.xml><?xml version="1.0" encoding="utf-8"?>
<p:tagLst xmlns:p="http://schemas.openxmlformats.org/presentationml/2006/main">
  <p:tag name="AS_UNIQUEID" val="9981"/>
</p:tagLst>
</file>

<file path=ppt/tags/tag278.xml><?xml version="1.0" encoding="utf-8"?>
<p:tagLst xmlns:p="http://schemas.openxmlformats.org/presentationml/2006/main">
  <p:tag name="AS_UNIQUEID" val="9786"/>
</p:tagLst>
</file>

<file path=ppt/tags/tag279.xml><?xml version="1.0" encoding="utf-8"?>
<p:tagLst xmlns:p="http://schemas.openxmlformats.org/presentationml/2006/main">
  <p:tag name="AS_UNIQUEID" val="9787"/>
</p:tagLst>
</file>

<file path=ppt/tags/tag280.xml><?xml version="1.0" encoding="utf-8"?>
<p:tagLst xmlns:p="http://schemas.openxmlformats.org/presentationml/2006/main">
  <p:tag name="AS_UNIQUEID" val="9788"/>
</p:tagLst>
</file>

<file path=ppt/tags/tag281.xml><?xml version="1.0" encoding="utf-8"?>
<p:tagLst xmlns:p="http://schemas.openxmlformats.org/presentationml/2006/main">
  <p:tag name="AS_UNIQUEID" val="9789"/>
</p:tagLst>
</file>

<file path=ppt/tags/tag282.xml><?xml version="1.0" encoding="utf-8"?>
<p:tagLst xmlns:p="http://schemas.openxmlformats.org/presentationml/2006/main">
  <p:tag name="AS_UNIQUEID" val="9790"/>
</p:tagLst>
</file>

<file path=ppt/tags/tag283.xml><?xml version="1.0" encoding="utf-8"?>
<p:tagLst xmlns:p="http://schemas.openxmlformats.org/presentationml/2006/main">
  <p:tag name="AS_UNIQUEID" val="9791"/>
</p:tagLst>
</file>

<file path=ppt/tags/tag284.xml><?xml version="1.0" encoding="utf-8"?>
<p:tagLst xmlns:p="http://schemas.openxmlformats.org/presentationml/2006/main">
  <p:tag name="AS_UNIQUEID" val="9792"/>
</p:tagLst>
</file>

<file path=ppt/tags/tag285.xml><?xml version="1.0" encoding="utf-8"?>
<p:tagLst xmlns:p="http://schemas.openxmlformats.org/presentationml/2006/main">
  <p:tag name="AS_UNIQUEID" val="9793"/>
</p:tagLst>
</file>

<file path=ppt/tags/tag286.xml><?xml version="1.0" encoding="utf-8"?>
<p:tagLst xmlns:p="http://schemas.openxmlformats.org/presentationml/2006/main">
  <p:tag name="AS_UNIQUEID" val="9794"/>
  <p:tag name="KSO_WM_BEAUTIFY_FLAG" val="#wm#"/>
  <p:tag name="KSO_WM_TAG_VERSION" val="1.0"/>
  <p:tag name="KSO_WM_TEMPLATE_CATEGORY" val="diagram"/>
  <p:tag name="KSO_WM_TEMPLATE_INDEX" val="20203755"/>
  <p:tag name="KSO_WM_UNIT_COMPATIBLE" val="0"/>
  <p:tag name="KSO_WM_UNIT_DIAGRAM_ISNUMVISUAL" val="0"/>
  <p:tag name="KSO_WM_UNIT_DIAGRAM_ISREFERUNIT" val="0"/>
  <p:tag name="KSO_WM_UNIT_HIGHLIGHT" val="0"/>
  <p:tag name="KSO_WM_UNIT_ID" val="diagram20203755_1*f*1"/>
  <p:tag name="KSO_WM_UNIT_INDEX" val="1"/>
  <p:tag name="KSO_WM_UNIT_LAYERLEVEL" val="1"/>
  <p:tag name="KSO_WM_UNIT_NOCLEAR" val="0"/>
  <p:tag name="KSO_WM_UNIT_PRESET_TEXT" val="点击此处添加正文，文字是您思想的提炼，为了演示发布的良好效果，请言简意赅的阐述您的观点。您的正文已经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"/>
  <p:tag name="KSO_WM_UNIT_SUBTYPE" val="a"/>
  <p:tag name="KSO_WM_UNIT_TYPE" val="f"/>
  <p:tag name="KSO_WM_UNIT_VALUE" val="1144"/>
</p:tagLst>
</file>

<file path=ppt/tags/tag287.xml><?xml version="1.0" encoding="utf-8"?>
<p:tagLst xmlns:p="http://schemas.openxmlformats.org/presentationml/2006/main">
  <p:tag name="KSO_WM_BEAUTIFY_FLAG" val="#wm#"/>
  <p:tag name="KSO_WM_DIAGRAM_GROUP_CODE" val="l1-6"/>
  <p:tag name="KSO_WM_SLIDE_ID" val="custom160060_27"/>
  <p:tag name="KSO_WM_SLIDE_INDEX" val="27"/>
  <p:tag name="KSO_WM_SLIDE_ITEM_CNT" val="6"/>
  <p:tag name="KSO_WM_SLIDE_LAYOUT" val="a_l"/>
  <p:tag name="KSO_WM_SLIDE_LAYOUT_CNT" val="1_1"/>
  <p:tag name="KSO_WM_SLIDE_POSITION" val="116*134"/>
  <p:tag name="KSO_WM_SLIDE_SIZE" val="732*324"/>
  <p:tag name="KSO_WM_SLIDE_TYPE" val="text"/>
  <p:tag name="KSO_WM_TAG_VERSION" val="1.0"/>
  <p:tag name="KSO_WM_TEMPLATE_CATEGORY" val="custom"/>
  <p:tag name="KSO_WM_TEMPLATE_INDEX" val="160060"/>
</p:tagLst>
</file>

<file path=ppt/tags/tag288.xml><?xml version="1.0" encoding="utf-8"?>
<p:tagLst xmlns:p="http://schemas.openxmlformats.org/presentationml/2006/main">
  <p:tag name="AS_UNIQUEID" val="9982"/>
</p:tagLst>
</file>

<file path=ppt/tags/tag289.xml><?xml version="1.0" encoding="utf-8"?>
<p:tagLst xmlns:p="http://schemas.openxmlformats.org/presentationml/2006/main">
  <p:tag name="AS_UNIQUEID" val="9796"/>
</p:tagLst>
</file>

<file path=ppt/tags/tag290.xml><?xml version="1.0" encoding="utf-8"?>
<p:tagLst xmlns:p="http://schemas.openxmlformats.org/presentationml/2006/main">
  <p:tag name="AS_UNIQUEID" val="9797"/>
</p:tagLst>
</file>

<file path=ppt/tags/tag291.xml><?xml version="1.0" encoding="utf-8"?>
<p:tagLst xmlns:p="http://schemas.openxmlformats.org/presentationml/2006/main">
  <p:tag name="AS_UNIQUEID" val="9798"/>
</p:tagLst>
</file>

<file path=ppt/tags/tag292.xml><?xml version="1.0" encoding="utf-8"?>
<p:tagLst xmlns:p="http://schemas.openxmlformats.org/presentationml/2006/main">
  <p:tag name="AS_UNIQUEID" val="9983"/>
</p:tagLst>
</file>

<file path=ppt/tags/tag293.xml><?xml version="1.0" encoding="utf-8"?>
<p:tagLst xmlns:p="http://schemas.openxmlformats.org/presentationml/2006/main">
  <p:tag name="AS_UNIQUEID" val="9800"/>
  <p:tag name="KSO_WM_BEAUTIFY_FLAG" val="#wm#"/>
  <p:tag name="KSO_WM_TAG_VERSION" val="1.0"/>
  <p:tag name="KSO_WM_TEMPLATE_CATEGORY" val="custom"/>
  <p:tag name="KSO_WM_TEMPLATE_INDEX" val="160060"/>
  <p:tag name="KSO_WM_UNIT_CLEAR" val="1"/>
  <p:tag name="KSO_WM_UNIT_COMPATIBLE" val="0"/>
  <p:tag name="KSO_WM_UNIT_HIGHLIGHT" val="0"/>
  <p:tag name="KSO_WM_UNIT_ID" val="custom160060_27*a*1"/>
  <p:tag name="KSO_WM_UNIT_INDEX" val="1"/>
  <p:tag name="KSO_WM_UNIT_ISCONTENTSTITLE" val="0"/>
  <p:tag name="KSO_WM_UNIT_LAYERLEVEL" val="1"/>
  <p:tag name="KSO_WM_UNIT_PRESET_TEXT_INDEX" val="0"/>
  <p:tag name="KSO_WM_UNIT_PRESET_TEXT_LEN" val="9"/>
  <p:tag name="KSO_WM_UNIT_TYPE" val="a"/>
  <p:tag name="KSO_WM_UNIT_VALUE" val="24"/>
</p:tagLst>
</file>

<file path=ppt/tags/tag294.xml><?xml version="1.0" encoding="utf-8"?>
<p:tagLst xmlns:p="http://schemas.openxmlformats.org/presentationml/2006/main">
  <p:tag name="AS_UNIQUEID" val="9801"/>
</p:tagLst>
</file>

<file path=ppt/tags/tag295.xml><?xml version="1.0" encoding="utf-8"?>
<p:tagLst xmlns:p="http://schemas.openxmlformats.org/presentationml/2006/main">
  <p:tag name="AS_UNIQUEID" val="9802"/>
  <p:tag name="KSO_WM_BEAUTIFY_FLAG" val="#wm#"/>
  <p:tag name="KSO_WM_TAG_VERSION" val="1.0"/>
  <p:tag name="KSO_WM_TEMPLATE_CATEGORY" val="diagram"/>
  <p:tag name="KSO_WM_TEMPLATE_INDEX" val="20203755"/>
  <p:tag name="KSO_WM_UNIT_COMPATIBLE" val="0"/>
  <p:tag name="KSO_WM_UNIT_DIAGRAM_ISNUMVISUAL" val="0"/>
  <p:tag name="KSO_WM_UNIT_DIAGRAM_ISREFERUNIT" val="0"/>
  <p:tag name="KSO_WM_UNIT_HIGHLIGHT" val="0"/>
  <p:tag name="KSO_WM_UNIT_ID" val="diagram20203755_1*f*1"/>
  <p:tag name="KSO_WM_UNIT_INDEX" val="1"/>
  <p:tag name="KSO_WM_UNIT_LAYERLEVEL" val="1"/>
  <p:tag name="KSO_WM_UNIT_NOCLEAR" val="0"/>
  <p:tag name="KSO_WM_UNIT_PRESET_TEXT" val="点击此处添加正文，文字是您思想的提炼，为了演示发布的良好效果，请言简意赅的阐述您的观点。您的正文已经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"/>
  <p:tag name="KSO_WM_UNIT_SUBTYPE" val="a"/>
  <p:tag name="KSO_WM_UNIT_TYPE" val="f"/>
  <p:tag name="KSO_WM_UNIT_VALUE" val="1144"/>
</p:tagLst>
</file>

<file path=ppt/tags/tag296.xml><?xml version="1.0" encoding="utf-8"?>
<p:tagLst xmlns:p="http://schemas.openxmlformats.org/presentationml/2006/main">
  <p:tag name="KSO_WM_BEAUTIFY_FLAG" val="#wm#"/>
  <p:tag name="KSO_WM_DIAGRAM_GROUP_CODE" val="l1-6"/>
  <p:tag name="KSO_WM_SLIDE_ID" val="custom160060_27"/>
  <p:tag name="KSO_WM_SLIDE_INDEX" val="27"/>
  <p:tag name="KSO_WM_SLIDE_ITEM_CNT" val="6"/>
  <p:tag name="KSO_WM_SLIDE_LAYOUT" val="a_l"/>
  <p:tag name="KSO_WM_SLIDE_LAYOUT_CNT" val="1_1"/>
  <p:tag name="KSO_WM_SLIDE_POSITION" val="116*134"/>
  <p:tag name="KSO_WM_SLIDE_SIZE" val="732*324"/>
  <p:tag name="KSO_WM_SLIDE_TYPE" val="text"/>
  <p:tag name="KSO_WM_TAG_VERSION" val="1.0"/>
  <p:tag name="KSO_WM_TEMPLATE_CATEGORY" val="custom"/>
  <p:tag name="KSO_WM_TEMPLATE_INDEX" val="160060"/>
</p:tagLst>
</file>

<file path=ppt/tags/tag297.xml><?xml version="1.0" encoding="utf-8"?>
<p:tagLst xmlns:p="http://schemas.openxmlformats.org/presentationml/2006/main">
  <p:tag name="AS_UNIQUEID" val="9984"/>
</p:tagLst>
</file>

<file path=ppt/tags/tag298.xml><?xml version="1.0" encoding="utf-8"?>
<p:tagLst xmlns:p="http://schemas.openxmlformats.org/presentationml/2006/main">
  <p:tag name="AS_UNIQUEID" val="2489"/>
</p:tagLst>
</file>

<file path=ppt/tags/tag299.xml><?xml version="1.0" encoding="utf-8"?>
<p:tagLst xmlns:p="http://schemas.openxmlformats.org/presentationml/2006/main">
  <p:tag name="AS_UNIQUEID" val="2492"/>
</p:tagLst>
</file>

<file path=ppt/tags/tag300.xml><?xml version="1.0" encoding="utf-8"?>
<p:tagLst xmlns:p="http://schemas.openxmlformats.org/presentationml/2006/main">
  <p:tag name="AS_UNIQUEID" val="2493"/>
</p:tagLst>
</file>

<file path=ppt/tags/tag301.xml><?xml version="1.0" encoding="utf-8"?>
<p:tagLst xmlns:p="http://schemas.openxmlformats.org/presentationml/2006/main">
  <p:tag name="AS_UNIQUEID" val="2494"/>
</p:tagLst>
</file>

<file path=ppt/tags/tag302.xml><?xml version="1.0" encoding="utf-8"?>
<p:tagLst xmlns:p="http://schemas.openxmlformats.org/presentationml/2006/main">
  <p:tag name="AS_UNIQUEID" val="2495"/>
</p:tagLst>
</file>

<file path=ppt/tags/tag303.xml><?xml version="1.0" encoding="utf-8"?>
<p:tagLst xmlns:p="http://schemas.openxmlformats.org/presentationml/2006/main">
  <p:tag name="AS_UNIQUEID" val="2496"/>
</p:tagLst>
</file>

<file path=ppt/tags/tag304.xml><?xml version="1.0" encoding="utf-8"?>
<p:tagLst xmlns:p="http://schemas.openxmlformats.org/presentationml/2006/main">
  <p:tag name="AS_UNIQUEID" val="2497"/>
</p:tagLst>
</file>

<file path=ppt/tags/tag305.xml><?xml version="1.0" encoding="utf-8"?>
<p:tagLst xmlns:p="http://schemas.openxmlformats.org/presentationml/2006/main">
  <p:tag name="AS_UNIQUEID" val="2499"/>
</p:tagLst>
</file>

<file path=ppt/tags/tag306.xml><?xml version="1.0" encoding="utf-8"?>
<p:tagLst xmlns:p="http://schemas.openxmlformats.org/presentationml/2006/main">
  <p:tag name="AS_UNIQUEID" val="2500"/>
</p:tagLst>
</file>

<file path=ppt/tags/tag307.xml><?xml version="1.0" encoding="utf-8"?>
<p:tagLst xmlns:p="http://schemas.openxmlformats.org/presentationml/2006/main">
  <p:tag name="AS_UNIQUEID" val="2501"/>
</p:tagLst>
</file>

<file path=ppt/tags/tag308.xml><?xml version="1.0" encoding="utf-8"?>
<p:tagLst xmlns:p="http://schemas.openxmlformats.org/presentationml/2006/main">
  <p:tag name="AS_UNIQUEID" val="9522"/>
</p:tagLst>
</file>

<file path=ppt/tags/tag309.xml><?xml version="1.0" encoding="utf-8"?>
<p:tagLst xmlns:p="http://schemas.openxmlformats.org/presentationml/2006/main">
  <p:tag name="AS_UNIQUEID" val="10060"/>
</p:tagLst>
</file>

<file path=ppt/tags/tag310.xml><?xml version="1.0" encoding="utf-8"?>
<p:tagLst xmlns:p="http://schemas.openxmlformats.org/presentationml/2006/main">
  <p:tag name="AS_UNIQUEID" val="10061"/>
</p:tagLst>
</file>

<file path=ppt/tags/tag3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汉仪旗黑-85S</vt:lpstr>
      <vt:lpstr>微软雅黑</vt:lpstr>
      <vt:lpstr>宋体</vt:lpstr>
      <vt:lpstr>黑体</vt:lpstr>
      <vt:lpstr>方正大标宋简体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2024-09-01T05:14:04.803</cp:lastPrinted>
  <dcterms:created xsi:type="dcterms:W3CDTF">2024-08-31T21:14:04Z</dcterms:created>
  <dcterms:modified xsi:type="dcterms:W3CDTF">2024-08-31T21:14:10Z</dcterms:modified>
</cp:coreProperties>
</file>