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581FA-93B2-43AD-B7B7-9E3E5606B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940C2-77B8-47E7-8D5A-A6BF818F2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C6253-941A-4034-9139-2E0AABB14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86F0F-0CF9-436E-8E36-7BBC246B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1B339-E216-461D-A973-0ABECC6EF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BC977-A881-408D-8F30-C531BC23C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46FD3-0EE5-4EE0-B61C-745E8EC3F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A57B2-ECBF-4E0A-890E-8DEB34E5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694EB-9326-4773-8AA3-362E3AAE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6A7FC-9323-46DF-820C-EF72CF4D9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77276-E9DB-4A10-910A-A60C220D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1024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创建小学教师的专业学习机制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小学教师专业学习现状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专业学习机制构建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支持与保障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07" b="1950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07" b="1950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提升小学教师的教育教学能力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通过专业学习机制，帮助小学教师不断更新教育观念，提高教育教学能力，以更好地适应教育改革和发展的需要。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促进小学教师的专业发展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建立专业学习机制，为小学教师的专业成长提供持续的支持和保障，推动教师队伍整体素质的提升。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提高小学教育质量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通过小学教师的专业学习，改进教学方法和手段，优化教学过程，从而提高小学教育的质量和水平。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026" b="1202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激发教师的学习动力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合理的专业学习机制能够激发小学教师的学习兴趣和内在动力，使他们更加主动地投入到专业学习中。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保障教师的学习效果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通过专业学习机制的规范和引导，确保小学教师的学习有计划、有目标、有评价，从而提高学习的效果和质量。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促进教师的交流合作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专业学习机制能够为小学教师提供交流合作的平台，促进教师之间的经验分享和协作学习，实现共同成长。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小学教师专业学习现状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通过定期的集中培训，使小学教师接触新的教育理念、教学方法和技巧。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校本研修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以学校为单位，组织教师进行教学研究、课程开发和经验分享。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利用网络平台和资源，进行自主学习、交流互动和远程协作。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鼓励教师在日常教学中尝试新的教学方法和手段，通过实践反思和总结经验。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现有学习方式和效果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部分培训内容过于理论化，缺乏实际教学案例和操作指导，导致教师难以将所学应用到实际教学中。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培训内容与教学实践脱节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学习资源不足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学习时间不足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学习动力不足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一些地区和学校缺乏优质的学习资源和平台，限制了教师的专业成长。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小学教师工作繁忙，很难抽出足够的时间进行专业学习和自我提升。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部分教师缺乏自我发展的意识和动力，对专业学习持消极态度。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专业学习机制构建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根据小学教师的职业特点和实际需求，明确专业学习的目标，如提升教育教学能力、增强学科知识等。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针对学习目标，选择与之相关的学习内容，如教育心理学、教学方法、课程与教材研究等。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精选学习内容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随着教育改革的不断推进和学科知识的不断更新，及时调整和更新学习内容，保持与时俱进。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更新学习内容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明确学习目标和内容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7" b="1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制定个性化学习计划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分析个体差异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了解每位小学教师的专业背景、教学经验和学习需求，制定符合其个性化特点的学习计划。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设定学习进度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根据学习内容的难易程度和小学教师的实际情况，合理设定学习进度和时间安排，确保学习计划的可行性。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调整学习计划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在学习过程中，根据小学教师的反馈和学习效果，及时调整学习计划，以满足其不断变化的学习需求。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线上学习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利用网络平台和数字化资源，提供在线课程、教学视频、电子图书等多样化学习资源，方便小学教师进行自主学习。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组织定期的面对面培训、研讨会、工作坊等活动，促进小学教师之间的交流与合作，共享教学经验与资源。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鼓励小学教师在实际教学中进行实践探索，将所学理论知识与教学实践相结合，提升教学效果和自身专业素养。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建立小学教师学习共同体，通过合作学习、互助互学等方式，促进彼此之间的成长与进步。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多元化学习方式和资源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https://d.book118.com/225210241023011101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2024-09-09T09:10:05.060</cp:lastPrinted>
  <dcterms:created xsi:type="dcterms:W3CDTF">2024-09-09T01:10:05Z</dcterms:created>
  <dcterms:modified xsi:type="dcterms:W3CDTF">2024-09-09T01:10:07Z</dcterms:modified>
</cp:coreProperties>
</file>