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EC396-C104-4801-BB07-CEB13AA1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9403B-6F7E-4563-B4FA-43BBBC4E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F35A8-D64C-4C30-95B9-CA8F9F4EE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1304F-B6BE-43BA-8DEE-88239D3DA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70091-3C59-4D26-AE80-5D7A8229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C946DF-D289-444D-9A3D-FDF97143F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6FB59-4515-4794-ABF2-E30ECFAC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21E15-04AB-4A15-8664-AAD70AB93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D7105-48DB-4E16-97EA-2C3C1C912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46686-D4BA-4B95-A523-1E2A5902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98121-A9C1-4937-9C9B-644C5F6F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1004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服务业产品开发设计与制程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服务业产品制程规划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服务业产品开发团队建设与管理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服务业产品开发案例分析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服务业产品开发挑战与对策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服务业产品开发概述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生产与消费同时性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易逝性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服务业产品定义与特点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服务业产品通常是无形的，不像有形产品那样可以触摸和看到。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服务业产品不能存储，容易消失，因此需求波动对服务业经营影响较大。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服务业产品的生产和消费通常是同时进行的，无法分离。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由于人的因素在服务业中具有重要地位，服务业产品的质量存在较大的异质性。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通过开发新的服务业产品，企业可以不断满足市场需求，提升竞争力。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服务业产品作为经济发展的重要组成部分，对于推动经济增长、增加就业具有重要意义。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通过不断优化和创新服务业产品，可以提高客户满意度和忠诚度，进而增加市场份额和利润。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开发服务业产品的重要性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通过有效的营销策略和手段，将新产品推向市场，吸引潜在客户关注和购买。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产品测试与评估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对试制出的产品进行严格的测试和评估，确保产品质量符合预期要求。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产品开发与试制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根据设计方案，进行产品的开发和试制工作，包括技术可行性分析、成本预算等。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了解市场需求、竞争态势和潜在客户，为产品开发提供决策支持。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产品创意与设计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基于市场调研结果，进行产品创意和设计，明确产品的功能、特点和优势。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服务业产品开发流程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服务业产品设计策略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通过市场调研、用户访谈、数据分析等手段，明确目标用户群体特征，包括年龄、性别、职业、收入、教育水平等。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深入挖掘用户在服务过程中的痛点、痒点和兴奋点，分析用户对服务的功能性需求和非功能性需求。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根据用户需求和市场竞争情况，明确服务产品的市场定位，包括目标市场、目标用户、服务差异化等。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根据用户需求和市场定位，规划服务产品的核心功能和辅助功能，确保服务能够满足用户的实际需求。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运用技术手段和业务流程设计，实现服务产品的各项功能，包括前台服务和后台支持等。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对服务产品的各项功能进行测试，确保功能的稳定性和可用性，并根据用户反馈进行功能优化。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服务功能设计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遵循简洁、易用、美观的原则，设计服务产品的用户界面，包括色彩搭配、布局规划、图标设计等。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根据用户需求和使用习惯，设计服务产品的交互流程，包括操作步骤、信息呈现方式、反馈机制等。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418" b="34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通过用户测试、专家评审等方式，对服务产品的界面和交互设计进行评估，确保用户在使用过程中能够获得良好的体验。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服务界面与交互设计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制定服务产品的服务标准和服务流程，确保服务的稳定性和一致性。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服务标准化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对服务人员进行专业培训，提高服务人员的专业素养和服务技能。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建立客户关系管理系统，及时了解客户需求和反馈，积极解决客户问题，提升客户满意度和忠诚度。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通过定期评估、用户反馈和市场调研等方式，发现服务产品存在的问题和不足，及时进行改进和优化。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服务品质提升策略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服务业产品制程规划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根据服务业产品特点和需求，选择适合的制程类型，如线性制程、并行制程或混合制程。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制程类型选择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80" r="195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合理规划制程设施的空间布局，确保各制程环节顺畅衔接，提高生产效率。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根据制程需求，合理配置人力、物力、财力等资源，确保制程顺利运行。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制程选择与布局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制程技术创新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引入先进的制程技术和设备，提高产品质量和生产效率。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制程流程优化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优化制程流程，减少不必要的环节和浪费，提高生产效率。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制程瓶颈识别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识别制程中的瓶颈环节，通过改进和优化，提高整体制程效率。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制程优化与改进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制程标准制定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制定统一的制程标准和操作规范，确保产品质量和生产效率的稳定。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制程监控与评估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建立制程监控和评估机制，及时发现并解决问题，确保制程的稳定运行。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通过持续改进和优化制程，不断提高产品质量和生产效率。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制程标准化管理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https://d.book118.com/225211004311011044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2024-09-07T08:58:58.824</cp:lastPrinted>
  <dcterms:created xsi:type="dcterms:W3CDTF">2024-09-07T00:58:58Z</dcterms:created>
  <dcterms:modified xsi:type="dcterms:W3CDTF">2024-09-07T00:59:01Z</dcterms:modified>
</cp:coreProperties>
</file>