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C784F-143A-4717-BE00-1FEAD8E8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7A4B-0FE5-4929-98A8-FD40A24B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9C1B1-239F-4A54-9B89-8022EDE33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37916-25D2-4FDC-8F5A-6F0E0B5A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D20F6-F259-47B7-A43A-592761E2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597E7-373E-4A53-910C-B31940C1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11875-1DE6-4AC7-8CFB-D0152CCD2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3C3BD-46AD-4148-B7AA-DCE2A260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71C57-D581-4C72-BCCC-42AC01BA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9943B-6DE5-4F57-8AE6-FDAB61999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0CB5E-58FA-42E9-9EF1-022554C4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1104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升级体育场馆营销的互联网思维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互联网思维概述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体育场馆营销现状分析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互联网思维在体育场馆营销中的应用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未来展望与建议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互联网思维概述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互联网思维是指利用互联网技术和精神来思考和解决企业、产品、市场等方面的问题，以实现创新和转型升级的思维方式。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特点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互联网思维具有用户至上、开放协作、数据驱动、体验为王等核心特点，它强调用户参与和体验，注重数据分析和个性化服务，追求快速迭代和灵活应对市场变化。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创新商业模式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互联网思维有助于企业打破传统思维模式，创新商业模式，实现从产品到服务的转型升级。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提高市场竞争力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运用互联网思维可以更好地满足客户需求，提高客户满意度和忠诚度，从而提升市场竞争力。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优化资源配置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通过互联网思维的数据驱动和开放协作特点，企业可以实现资源的优化配置，提高效率和降低成本。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互联网思维的重要性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74" r="3127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互联网思维的概念起源于20世纪末的互联网革命，随着互联网技术的不断发展和普及，越来越多的企业开始意识到互联网思维的重要性。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互联网思维经历了从初步探索到深入应用的过程，随着大数据、云计算、人工智能等技术的不断发展，互联网思维的应用范围和深度也在不断拓展。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未来，随着技术的不断创新和市场环境的变化，互联网思维将继续发挥重要作用，推动企业不断创新和转型升级。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互联网思维的历史与发展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体育场馆营销现状分析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通过海报、传单、户外广告等方式进行宣传，覆盖面有限，成本较高。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线下宣传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依赖会员体系，对会员和非会员区别对待，难以吸引新客户。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会员制度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依赖大型赛事和活动吸引观众，营销方式单一。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赛事组织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传统体育场馆营销模式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传统营销方式在一定历史时期内起到了积极作用，如会员制度能够维系老客户。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缺乏针对性，难以满足不同客户群体的需求，宣传效果有限，成本较高。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现有营销策略的优缺点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注重时尚、潮流，追求新鲜体验和个性化服务，愿意尝试线上购票和预约服务。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年轻人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中老年人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3" r="217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家庭客户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习惯传统方式，注重实用和方便，对线上服务接受度相对较低。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注重亲子活动和互动体验，希望有更多家庭套餐和优惠活动。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目标客户群体的需求分析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互联网思维在体育场馆营销中的应用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用户参与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通过发起话题讨论、线上互动游戏等方式，鼓励用户参与，提高用户粘性和忠诚度。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意见领袖合作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与体育明星、行业意见领袖合作，借助其影响力扩大场馆知名度，吸引更多粉丝关注。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社交媒体平台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利用微信、微博、抖音等社交媒体平台，发布赛事信息、活动预告和特价优惠，吸引粉丝关注和互动。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社交媒体营销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https://d.book118.com/225211104140011042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2024-09-03T15:03:05.572</cp:lastPrinted>
  <dcterms:created xsi:type="dcterms:W3CDTF">2024-09-03T07:03:05Z</dcterms:created>
  <dcterms:modified xsi:type="dcterms:W3CDTF">2024-09-03T07:03:07Z</dcterms:modified>
</cp:coreProperties>
</file>