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45CC3-B3E8-4AEF-8A31-95813C81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BA393-43DB-49BE-80E9-17E6165A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F2229-F25D-4965-8AEE-9D72A181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26B87-065E-4EDB-9C14-195ECCBB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EE0CE-ACAF-4C7C-BF15-AB4BAD1B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D693A-F036-48F0-B6EC-FD71601F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4F7CB-7EC5-4451-94D4-D311A8A7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D1D63-3D54-4AC9-BA59-A1D215812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E56F6-2FC4-42FC-A912-2831BFB5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2C9E9-5E78-4508-A478-AD2272DA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847BD-FB33-4A23-BDC2-AC57A606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2341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危险源管理与职业健康风险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危险源管理与控制措施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可能导致人员伤亡、财产损失、环境污染等不良后果的根源或状态。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根据性质不同，可分为物理性、化学性、生物性和心理性四类。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通过现场观察、员工访谈、历史数据分析等多种手段进行识别。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确定识别对象、收集相关信息、分析潜在危险、记录并报告。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根据危险源的性质、规模、发生概率及后果严重程度等因素进行评估。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通常将危险源分为重大、较大、一般和低风险四个等级，分别用红、橙、黄、蓝四种颜色表示。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职业健康风险分析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人机工效因素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职业健康风险来源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包括有毒物质、致癌物质、刺激性物质等，如重金属、有机溶剂、农药等。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包括病毒、细菌、寄生虫、昆虫等。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包括噪声、振动、高温、低温、辐射等。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包括工作姿势、工作负荷、工作节奏等。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999" r="239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工作方式因素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工作方式的不同，如轮班制、长时间工作等，会对职业健康风险产生影响。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年龄、性别、遗传、健康状况等会影响个体对职业危害的敏感性和耐受性。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工作场所的通风、照明、温度、湿度等环境因素会影响职业危害的暴露程度和持续时间。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根据职业危害的性质、暴露程度、持续时间等因素，将职业健康风险划分为不同等级，如低风险、中等风险和高风险等。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通过建立职业健康监测和报告制度，及时发现和评估职业健康风险，向相关部门和人员发出预警信息，以便采取必要的措施降低风险。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风险等级划分与预警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危险源管理与控制措施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制定危险源辨识、评估和控制管理制度，明确各级管理人员职责。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建立危险源档案，对危险源进行分类、分级管理。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制定危险源应急预案，明确应急处置措施和人员配备。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833" b="15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加强现场安全监管，确保各项安全管理制度得到有效执行。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定期开展危险源检查和隐患排查，及时消除安全隐患。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加强应急演练和培训，提高员工应急处置能力和自救互救能力。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加强现场监管和应急处置能力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https://d.book118.com/225212341142011103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2024-09-12T20:56:09.173</cp:lastPrinted>
  <dcterms:created xsi:type="dcterms:W3CDTF">2024-09-12T12:56:09Z</dcterms:created>
  <dcterms:modified xsi:type="dcterms:W3CDTF">2024-09-12T12:56:11Z</dcterms:modified>
</cp:coreProperties>
</file>