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06814-8C42-4835-A125-42DA1665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0BF23-C22A-4021-9BD8-66F0BBFA4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E1EF-B631-4A44-8AA3-A6204879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6AB13-7E55-4E67-B374-8C3C57ED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C581B-9AA0-406E-9811-B6E957AC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E8142-7B06-49CE-B0CA-9FA03F88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213C1-642B-4F4D-AFD4-3E1BE2DC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15FD1-2A7B-4D38-B909-FE3E36FA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84EA1-1E64-417C-A019-D8386B02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AEA8E-0FBF-4366-908A-16E4FDE7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397D-2133-4AA7-A004-338B8F65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3014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近视手术未来发展趋势报告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近视手术现状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33" b="33333"/>
          <a:stretch>
            <a:fillRect/>
          </a:stretch>
        </p:blipFill>
        <p:spPr>
          <a:xfrm>
            <a:off x="539110" y="1500306"/>
            <a:ext cx="4453160" cy="4453161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随着科技的发展和医疗水平的提高，近视手术已经成为一种常见的眼科治疗方式，能够有效地改善患者的视力状况，提高生活质量。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然而，随着近视手术的广泛应用，也出现了一些问题，如术后并发症、术后效果不稳定等，需要进一步研究和改进。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本研究旨在探讨近视手术未来发展趋势，为相关研究和应用提供参考和借鉴。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通过对当前近视手术领域的研究和应用现状进行分析，探讨未来近视手术的发展趋势和研究方向。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收集和分析近年来国内外关于近视手术的相关文献和资料，结合专家访谈和实地考察等方式，对近视手术的技术发展、应用前景等方面进行深入分析和研究。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近视手术现状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包括准分子激光、飞秒激光等，通过切削角膜来改变角膜曲率，从而达到矫正视力的目的。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激光角膜矫正术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ICL晶体植入术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其他手术方式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将一片植入式隐形眼镜植入到眼睛的晶状体前面，从而达到矫正视力的效果。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如角膜胶原蛋白植入术、角膜成型术等。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近视手术种类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由于学习、工作等压力以及不良生活习惯的影响，年轻人近视率逐年上升，因此对近视手术的需求不断增加。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随着年龄的增长，老年人白内障等眼疾的发病率逐渐上升，同时也存在一定程度的近视，因此对近视手术的需求也在不断增加。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近视手术市场需求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部分患者在手术后可能会出现视力回退、干眼症、晕光等问题。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手术效果不稳定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近视手术费用较高，对于一般家庭来说可能存在一定的经济压力。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手术费用高昂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任何手术都存在一定的风险，近视手术也不例外。例如手术后可能出现感染、过矫、欠矫等问题。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手术风险难以避免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近视手术存在的问题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https://d.book118.com/225213014013011121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2024-09-23T20:20:46.351</cp:lastPrinted>
  <dcterms:created xsi:type="dcterms:W3CDTF">2024-09-23T12:20:46Z</dcterms:created>
  <dcterms:modified xsi:type="dcterms:W3CDTF">2024-09-23T12:20:48Z</dcterms:modified>
</cp:coreProperties>
</file>