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39" r:id="rId31"/>
  </p:sldIdLst>
  <p:sldSz cx="9144000" cy="51435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tags" Target="tags/tag7.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hangingPunct="1">
              <a:defRPr sz="1200">
                <a:latin typeface="Arial" pitchFamily="34" charset="0"/>
                <a:ea typeface="宋体" panose="02010600030101010101" pitchFamily="2" charset="-122"/>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hangingPunct="1">
              <a:defRPr sz="1200">
                <a:latin typeface="Arial" pitchFamily="34" charset="0"/>
                <a:ea typeface="宋体" panose="02010600030101010101" pitchFamily="2" charset="-122"/>
              </a:defRPr>
            </a:lvl1pPr>
          </a:lstStyle>
          <a:p>
            <a:pPr marL="0" marR="0" lvl="0" indent="0" algn="r" defTabSz="914400" rtl="0" eaLnBrk="1" fontAlgn="base" latinLnBrk="0" hangingPunct="1">
              <a:lnSpc>
                <a:spcPct val="100000"/>
              </a:lnSpc>
              <a:spcBef>
                <a:spcPct val="0"/>
              </a:spcBef>
              <a:spcAft>
                <a:spcPct val="0"/>
              </a:spcAft>
              <a:buClrTx/>
              <a:buSzTx/>
              <a:buFontTx/>
              <a:buNone/>
              <a:defRPr/>
            </a:pPr>
            <a:fld id="{3704828F-AE92-4304-A61F-D09492EF4761}" type="datetimeFigureOut">
              <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marL="0" marR="0" lvl="0"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单击此处编辑母版文本样式</a:t>
            </a: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a:p>
            <a:pPr marL="457200" marR="0" lvl="1"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第二级</a:t>
            </a: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a:p>
            <a:pPr marL="914400" marR="0" lvl="2"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第三级</a:t>
            </a: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a:p>
            <a:pPr marL="1371600" marR="0" lvl="3"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第四级</a:t>
            </a: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a:p>
            <a:pPr marL="1828800" marR="0" lvl="4"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mn-lt"/>
                <a:ea typeface="+mn-ea"/>
                <a:cs typeface="+mn-cs"/>
              </a:rPr>
              <a:t>第五级</a:t>
            </a:r>
            <a:endParaRPr kumimoji="0" lang="zh-CN" altLang="en-US" sz="1200" b="0" i="0" u="none" strike="noStrike" kern="1200" cap="none" spc="0" normalizeH="0" baseline="0" noProof="0">
              <a:ln>
                <a:noFill/>
              </a:ln>
              <a:solidFill>
                <a:schemeClr val="tx1"/>
              </a:solidFill>
              <a:effectLst/>
              <a:uLnTx/>
              <a:uFillTx/>
              <a:latin typeface="+mn-lt"/>
              <a:ea typeface="+mn-ea"/>
              <a:cs typeface="+mn-cs"/>
            </a:endParaRP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hangingPunct="1">
              <a:defRPr sz="1200">
                <a:latin typeface="Arial" pitchFamily="34" charset="0"/>
                <a:ea typeface="宋体" panose="02010600030101010101" pitchFamily="2" charset="-122"/>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lstStyle/>
          <a:p>
            <a:pPr lvl="0" algn="r" eaLnBrk="1" hangingPunct="1"/>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370" name="幻灯片图像占位符 1"/>
          <p:cNvSpPr>
            <a:spLocks noGrp="1" noRot="1" noChangeAspect="1" noTextEdit="1"/>
          </p:cNvSpPr>
          <p:nvPr>
            <p:ph type="sldImg"/>
          </p:nvPr>
        </p:nvSpPr>
        <p:spPr>
          <a:ln>
            <a:solidFill>
              <a:srgbClr val="000000">
                <a:alpha val="100000"/>
              </a:srgbClr>
            </a:solidFill>
            <a:miter lim="800000"/>
          </a:ln>
        </p:spPr>
      </p:sp>
      <p:sp>
        <p:nvSpPr>
          <p:cNvPr id="58371" name="备注占位符 2"/>
          <p:cNvSpPr txBox="1">
            <a:spLocks noGrp="1"/>
          </p:cNvSpPr>
          <p:nvPr>
            <p:ph type="body" idx="1"/>
          </p:nvPr>
        </p:nvSpPr>
        <p:spPr>
          <a:noFill/>
          <a:ln>
            <a:noFill/>
          </a:ln>
        </p:spPr>
        <p:txBody>
          <a:bodyPr wrap="square" lIns="91440" tIns="45720" rIns="91440" bIns="45720" anchor="t" anchorCtr="0"/>
          <a:lstStyle/>
          <a:p>
            <a:pPr lvl="0"/>
            <a:endParaRPr lang="zh-CN" altLang="en-US"/>
          </a:p>
        </p:txBody>
      </p:sp>
      <p:sp>
        <p:nvSpPr>
          <p:cNvPr id="58372" name="页脚占位符 1"/>
          <p:cNvSpPr txBox="1">
            <a:spLocks noGrp="1"/>
          </p:cNvSpPr>
          <p:nvPr>
            <p:ph type="ftr" sz="quarter" idx="10"/>
          </p:nvPr>
        </p:nvSpPr>
        <p:spPr>
          <a:xfrm>
            <a:off x="0" y="8685213"/>
            <a:ext cx="2971800" cy="457200"/>
          </a:xfrm>
          <a:prstGeom prst="rect">
            <a:avLst/>
          </a:prstGeom>
          <a:noFill/>
          <a:ln w="9525">
            <a:noFill/>
          </a:ln>
        </p:spPr>
        <p:txBody>
          <a:bodyPr anchor="b" anchorCtr="0"/>
          <a:lstStyle/>
          <a:p>
            <a:pPr lvl="0" eaLnBrk="1" hangingPunct="1"/>
            <a:endParaRPr lang="zh-CN" altLang="en-US" sz="1200"/>
          </a:p>
        </p:txBody>
      </p:sp>
      <p:sp>
        <p:nvSpPr>
          <p:cNvPr id="58373" name="页眉占位符 2"/>
          <p:cNvSpPr txBox="1">
            <a:spLocks noGrp="1"/>
          </p:cNvSpPr>
          <p:nvPr>
            <p:ph type="hdr" sz="quarter" idx="2"/>
          </p:nvPr>
        </p:nvSpPr>
        <p:spPr>
          <a:xfrm>
            <a:off x="0" y="0"/>
            <a:ext cx="2971800" cy="457200"/>
          </a:xfrm>
          <a:prstGeom prst="rect">
            <a:avLst/>
          </a:prstGeom>
          <a:noFill/>
          <a:ln w="9525">
            <a:noFill/>
          </a:ln>
        </p:spPr>
        <p:txBody>
          <a:bodyPr/>
          <a:lstStyle/>
          <a:p>
            <a:pPr lvl="0" eaLnBrk="1" hangingPunct="1"/>
            <a:endParaRPr lang="zh-CN"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394" name="幻灯片图像占位符 1"/>
          <p:cNvSpPr>
            <a:spLocks noGrp="1" noRot="1" noChangeAspect="1" noTextEdit="1"/>
          </p:cNvSpPr>
          <p:nvPr>
            <p:ph type="sldImg"/>
          </p:nvPr>
        </p:nvSpPr>
        <p:spPr>
          <a:ln>
            <a:solidFill>
              <a:srgbClr val="000000">
                <a:alpha val="100000"/>
              </a:srgbClr>
            </a:solidFill>
            <a:miter lim="800000"/>
          </a:ln>
        </p:spPr>
      </p:sp>
      <p:sp>
        <p:nvSpPr>
          <p:cNvPr id="59395" name="备注占位符 2"/>
          <p:cNvSpPr txBox="1">
            <a:spLocks noGrp="1"/>
          </p:cNvSpPr>
          <p:nvPr>
            <p:ph type="body" idx="1"/>
          </p:nvPr>
        </p:nvSpPr>
        <p:spPr>
          <a:noFill/>
          <a:ln>
            <a:noFill/>
          </a:ln>
        </p:spPr>
        <p:txBody>
          <a:bodyPr wrap="square" lIns="91440" tIns="45720" rIns="91440" bIns="45720" anchor="t" anchorCtr="0"/>
          <a:lstStyle/>
          <a:p>
            <a:pPr lvl="0"/>
            <a:endParaRPr lang="zh-CN" altLang="en-US"/>
          </a:p>
        </p:txBody>
      </p:sp>
      <p:sp>
        <p:nvSpPr>
          <p:cNvPr id="59396" name="页脚占位符 1"/>
          <p:cNvSpPr txBox="1">
            <a:spLocks noGrp="1"/>
          </p:cNvSpPr>
          <p:nvPr>
            <p:ph type="ftr" sz="quarter" idx="10"/>
          </p:nvPr>
        </p:nvSpPr>
        <p:spPr>
          <a:xfrm>
            <a:off x="0" y="8685213"/>
            <a:ext cx="2971800" cy="457200"/>
          </a:xfrm>
          <a:prstGeom prst="rect">
            <a:avLst/>
          </a:prstGeom>
          <a:noFill/>
          <a:ln w="9525">
            <a:noFill/>
          </a:ln>
        </p:spPr>
        <p:txBody>
          <a:bodyPr anchor="b" anchorCtr="0"/>
          <a:lstStyle/>
          <a:p>
            <a:pPr lvl="0" eaLnBrk="1" hangingPunct="1"/>
            <a:endParaRPr lang="zh-CN" altLang="en-US" sz="1200"/>
          </a:p>
        </p:txBody>
      </p:sp>
      <p:sp>
        <p:nvSpPr>
          <p:cNvPr id="59397" name="页眉占位符 2"/>
          <p:cNvSpPr txBox="1">
            <a:spLocks noGrp="1"/>
          </p:cNvSpPr>
          <p:nvPr>
            <p:ph type="hdr" sz="quarter" idx="2"/>
          </p:nvPr>
        </p:nvSpPr>
        <p:spPr>
          <a:xfrm>
            <a:off x="0" y="0"/>
            <a:ext cx="2971800" cy="457200"/>
          </a:xfrm>
          <a:prstGeom prst="rect">
            <a:avLst/>
          </a:prstGeom>
          <a:noFill/>
          <a:ln w="9525">
            <a:noFill/>
          </a:ln>
        </p:spPr>
        <p:txBody>
          <a:bodyPr/>
          <a:lstStyle/>
          <a:p>
            <a:pPr lvl="0" eaLnBrk="1" hangingPunct="1"/>
            <a:endParaRPr lang="zh-CN"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0418" name="Rectangle 2"/>
          <p:cNvSpPr txBox="1">
            <a:spLocks noGrp="1"/>
          </p:cNvSpPr>
          <p:nvPr>
            <p:ph type="hdr" sz="quarter"/>
          </p:nvPr>
        </p:nvSpPr>
        <p:spPr>
          <a:xfrm>
            <a:off x="0" y="0"/>
            <a:ext cx="2971800" cy="457200"/>
          </a:xfrm>
          <a:prstGeom prst="rect">
            <a:avLst/>
          </a:prstGeom>
          <a:noFill/>
          <a:ln w="9525">
            <a:noFill/>
          </a:ln>
        </p:spPr>
        <p:txBody>
          <a:bodyPr/>
          <a:lstStyle/>
          <a:p>
            <a:pPr lvl="0" eaLnBrk="1" hangingPunct="1"/>
            <a:endParaRPr lang="en-US" altLang="zh-CN" sz="1200"/>
          </a:p>
        </p:txBody>
      </p:sp>
      <p:sp>
        <p:nvSpPr>
          <p:cNvPr id="60419" name="Rectangle 6"/>
          <p:cNvSpPr txBox="1">
            <a:spLocks noGrp="1"/>
          </p:cNvSpPr>
          <p:nvPr>
            <p:ph type="ftr" sz="quarter" idx="10"/>
          </p:nvPr>
        </p:nvSpPr>
        <p:spPr>
          <a:xfrm>
            <a:off x="0" y="8685213"/>
            <a:ext cx="2971800" cy="457200"/>
          </a:xfrm>
          <a:prstGeom prst="rect">
            <a:avLst/>
          </a:prstGeom>
          <a:noFill/>
          <a:ln w="9525">
            <a:noFill/>
          </a:ln>
        </p:spPr>
        <p:txBody>
          <a:bodyPr anchor="b" anchorCtr="0"/>
          <a:lstStyle/>
          <a:p>
            <a:pPr lvl="0" eaLnBrk="1" hangingPunct="1"/>
            <a:endParaRPr lang="en-US" altLang="zh-CN" sz="1200"/>
          </a:p>
        </p:txBody>
      </p:sp>
      <p:sp>
        <p:nvSpPr>
          <p:cNvPr id="60420" name="Rectangle 2"/>
          <p:cNvSpPr>
            <a:spLocks noRot="1" noTextEdit="1"/>
          </p:cNvSpPr>
          <p:nvPr>
            <p:ph type="sldImg" idx="2"/>
          </p:nvPr>
        </p:nvSpPr>
        <p:spPr>
          <a:ln>
            <a:solidFill>
              <a:srgbClr val="000000">
                <a:alpha val="100000"/>
              </a:srgbClr>
            </a:solidFill>
            <a:miter lim="800000"/>
          </a:ln>
        </p:spPr>
      </p:sp>
      <p:sp>
        <p:nvSpPr>
          <p:cNvPr id="60421" name="Rectangle 3"/>
          <p:cNvSpPr txBox="1">
            <a:spLocks noGrp="1"/>
          </p:cNvSpPr>
          <p:nvPr>
            <p:ph type="body" idx="1"/>
          </p:nvPr>
        </p:nvSpPr>
        <p:spPr>
          <a:noFill/>
          <a:ln>
            <a:noFill/>
          </a:ln>
        </p:spPr>
        <p:txBody>
          <a:bodyPr wrap="square" lIns="91440" tIns="45720" rIns="91440" bIns="45720" anchor="t" anchorCtr="0"/>
          <a:lstStyle/>
          <a:p>
            <a:pPr lvl="0"/>
            <a:endParaRPr lang="zh-CN" altLang="zh-CN"/>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442" name="Rectangle 2"/>
          <p:cNvSpPr txBox="1">
            <a:spLocks noGrp="1"/>
          </p:cNvSpPr>
          <p:nvPr>
            <p:ph type="hdr" sz="quarter"/>
          </p:nvPr>
        </p:nvSpPr>
        <p:spPr>
          <a:xfrm>
            <a:off x="0" y="0"/>
            <a:ext cx="2971800" cy="457200"/>
          </a:xfrm>
          <a:prstGeom prst="rect">
            <a:avLst/>
          </a:prstGeom>
          <a:noFill/>
          <a:ln w="9525">
            <a:noFill/>
          </a:ln>
        </p:spPr>
        <p:txBody>
          <a:bodyPr/>
          <a:lstStyle/>
          <a:p>
            <a:pPr lvl="0" eaLnBrk="1" hangingPunct="1"/>
            <a:endParaRPr lang="en-US" altLang="zh-CN" sz="1200"/>
          </a:p>
        </p:txBody>
      </p:sp>
      <p:sp>
        <p:nvSpPr>
          <p:cNvPr id="61443" name="Rectangle 6"/>
          <p:cNvSpPr txBox="1">
            <a:spLocks noGrp="1"/>
          </p:cNvSpPr>
          <p:nvPr>
            <p:ph type="ftr" sz="quarter" idx="10"/>
          </p:nvPr>
        </p:nvSpPr>
        <p:spPr>
          <a:xfrm>
            <a:off x="0" y="8685213"/>
            <a:ext cx="2971800" cy="457200"/>
          </a:xfrm>
          <a:prstGeom prst="rect">
            <a:avLst/>
          </a:prstGeom>
          <a:noFill/>
          <a:ln w="9525">
            <a:noFill/>
          </a:ln>
        </p:spPr>
        <p:txBody>
          <a:bodyPr anchor="b" anchorCtr="0"/>
          <a:lstStyle/>
          <a:p>
            <a:pPr lvl="0" eaLnBrk="1" hangingPunct="1"/>
            <a:endParaRPr lang="en-US" altLang="zh-CN" sz="1200"/>
          </a:p>
        </p:txBody>
      </p:sp>
      <p:sp>
        <p:nvSpPr>
          <p:cNvPr id="61444" name="Rectangle 2"/>
          <p:cNvSpPr>
            <a:spLocks noRot="1" noTextEdit="1"/>
          </p:cNvSpPr>
          <p:nvPr>
            <p:ph type="sldImg" idx="2"/>
          </p:nvPr>
        </p:nvSpPr>
        <p:spPr>
          <a:ln>
            <a:solidFill>
              <a:srgbClr val="000000">
                <a:alpha val="100000"/>
              </a:srgbClr>
            </a:solidFill>
            <a:miter lim="800000"/>
          </a:ln>
        </p:spPr>
      </p:sp>
      <p:sp>
        <p:nvSpPr>
          <p:cNvPr id="61445" name="Rectangle 3"/>
          <p:cNvSpPr txBox="1">
            <a:spLocks noGrp="1"/>
          </p:cNvSpPr>
          <p:nvPr>
            <p:ph type="body" idx="1"/>
          </p:nvPr>
        </p:nvSpPr>
        <p:spPr>
          <a:noFill/>
          <a:ln>
            <a:noFill/>
          </a:ln>
        </p:spPr>
        <p:txBody>
          <a:bodyPr wrap="square" lIns="91440" tIns="45720" rIns="91440" bIns="45720" anchor="t" anchorCtr="0"/>
          <a:lstStyle/>
          <a:p>
            <a:pPr lvl="0"/>
            <a:endParaRPr lang="zh-CN"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image" Target="../media/image2.pn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47F65A-97F0-490E-BD57-C70581B95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CFF5BA-07A5-4ED2-961B-7231790821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5FD230-66A9-4870-B9D8-F0391854CB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19F0B4-9A34-4024-8BDA-02692EAD14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EEE449-8408-49C1-958B-BEC4F2EDD2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B00B1A-4B2B-48B9-B516-305E0DEB59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FE8133-BCED-4EA7-9DE8-7B7F600537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183549-644D-4562-9F4B-72CA69F337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0FAD5B-AA5A-4CA1-B6F2-075167EF91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851EDF-9791-4F9A-9FC2-50CF5DDF60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D5D1CE-DDAB-4EC6-B82A-F3CE922783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10" name="矩形 9"/>
          <p:cNvSpPr/>
          <p:nvPr/>
        </p:nvSpPr>
        <p:spPr>
          <a:xfrm>
            <a:off x="685800" y="2397125"/>
            <a:ext cx="7772400" cy="14288"/>
          </a:xfrm>
          <a:prstGeom prst="rect">
            <a:avLst/>
          </a:prstGeom>
          <a:gradFill>
            <a:gsLst>
              <a:gs pos="0">
                <a:schemeClr val="accent1">
                  <a:tint val="40000"/>
                  <a:alpha val="20000"/>
                </a:schemeClr>
              </a:gs>
              <a:gs pos="50000">
                <a:schemeClr val="accent1">
                  <a:alpha val="40000"/>
                </a:schemeClr>
              </a:gs>
              <a:gs pos="100000">
                <a:schemeClr val="accent1">
                  <a:tint val="40000"/>
                  <a:alpha val="50000"/>
                </a:schemeClr>
              </a:gs>
            </a:gsLst>
            <a:lin ang="0" scaled="1"/>
          </a:gra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2" name="标题 1"/>
          <p:cNvSpPr>
            <a:spLocks noGrp="1"/>
          </p:cNvSpPr>
          <p:nvPr>
            <p:ph type="ctrTitle"/>
          </p:nvPr>
        </p:nvSpPr>
        <p:spPr>
          <a:xfrm>
            <a:off x="685800" y="1257301"/>
            <a:ext cx="7772400" cy="1153715"/>
          </a:xfrm>
        </p:spPr>
        <p:txBody>
          <a:bodyPr anchor="b"/>
          <a:lstStyle/>
          <a:p>
            <a:r>
              <a:rPr kumimoji="0" lang="zh-CN" altLang="en-US" smtClean="0"/>
              <a:t>单击此处编辑母版标题样式</a:t>
            </a:r>
            <a:endParaRPr kumimoji="0" lang="en-US"/>
          </a:p>
        </p:txBody>
      </p:sp>
      <p:sp>
        <p:nvSpPr>
          <p:cNvPr id="3" name="副标题 2"/>
          <p:cNvSpPr>
            <a:spLocks noGrp="1"/>
          </p:cNvSpPr>
          <p:nvPr>
            <p:ph type="subTitle" idx="1"/>
          </p:nvPr>
        </p:nvSpPr>
        <p:spPr>
          <a:xfrm>
            <a:off x="1371600" y="2411015"/>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0" lang="zh-CN" altLang="en-US" smtClean="0"/>
              <a:t>单击此处编辑母版副标题样式</a:t>
            </a:r>
            <a:endParaRPr kumimoji="0" lang="en-US"/>
          </a:p>
        </p:txBody>
      </p:sp>
      <p:sp>
        <p:nvSpPr>
          <p:cNvPr id="11" name="日期占位符 3"/>
          <p:cNvSpPr>
            <a:spLocks noGrp="1"/>
          </p:cNvSpPr>
          <p:nvPr>
            <p:ph type="dt" sz="half" idx="2"/>
          </p:nvPr>
        </p:nvSpPr>
        <p:spPr>
          <a:xfrm>
            <a:off x="76200" y="4800600"/>
            <a:ext cx="3200400" cy="212725"/>
          </a:xfrm>
          <a:prstGeom prst="rect">
            <a:avLst/>
          </a:prstGeom>
        </p:spPr>
        <p:txBody>
          <a:bodyPr vert="horz" rtlCol="0" anchor="b"/>
          <a:lstStyle/>
          <a:p>
            <a:pPr marL="0" marR="0" lvl="0" indent="0" algn="l" defTabSz="914400" rtl="0" eaLnBrk="1" fontAlgn="base" latinLnBrk="0" hangingPunct="1">
              <a:lnSpc>
                <a:spcPct val="100000"/>
              </a:lnSpc>
              <a:spcBef>
                <a:spcPct val="0"/>
              </a:spcBef>
              <a:spcAft>
                <a:spcPct val="0"/>
              </a:spcAft>
              <a:buClrTx/>
              <a:buSzTx/>
              <a:buFontTx/>
              <a:buNone/>
              <a:defRPr/>
            </a:pPr>
            <a:fld id="{11DF6C85-580E-49AA-8C0F-7282E851D184}" type="datetimeFigureOut">
              <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rPr>
              <a:t/>
            </a:fld>
            <a:endPar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2" name="页脚占位符 4"/>
          <p:cNvSpPr>
            <a:spLocks noGrp="1"/>
          </p:cNvSpPr>
          <p:nvPr>
            <p:ph type="ftr" sz="quarter" idx="3"/>
          </p:nvPr>
        </p:nvSpPr>
        <p:spPr>
          <a:xfrm>
            <a:off x="5334000" y="4800600"/>
            <a:ext cx="3733800" cy="212725"/>
          </a:xfrm>
          <a:prstGeom prst="rect">
            <a:avLst/>
          </a:prstGeom>
        </p:spPr>
        <p:txBody>
          <a:bodyPr vert="horz" rtlCol="0" anchor="ct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3" name="灯片编号占位符 5"/>
          <p:cNvSpPr>
            <a:spLocks noGrp="1"/>
          </p:cNvSpPr>
          <p:nvPr>
            <p:ph type="sldNum" sz="quarter" idx="4"/>
          </p:nvPr>
        </p:nvSpPr>
        <p:spPr>
          <a:xfrm>
            <a:off x="4114800" y="4800600"/>
            <a:ext cx="914400" cy="212725"/>
          </a:xfrm>
          <a:prstGeom prst="rect">
            <a:avLst/>
          </a:prstGeom>
        </p:spPr>
        <p:txBody>
          <a:bodyPr vert="horz" lIns="45720" rIns="45720" rtlCol="0" anchor="ctr"/>
          <a:lstStyle/>
          <a:p>
            <a:pPr algn="ctr" eaLnBrk="1" hangingPunct="1">
              <a:buNone/>
            </a:pPr>
            <a:fld id="{9A0DB2DC-4C9A-4742-B13C-FB6460FD3503}" type="slidenum">
              <a:rPr lang="en-US" altLang="zh-CN"/>
              <a:t/>
            </a:fld>
            <a:endParaRPr lang="en-US" alt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10" name="矩形 9"/>
          <p:cNvSpPr/>
          <p:nvPr/>
        </p:nvSpPr>
        <p:spPr>
          <a:xfrm>
            <a:off x="457200" y="1057275"/>
            <a:ext cx="8229600" cy="14288"/>
          </a:xfrm>
          <a:prstGeom prst="rect">
            <a:avLst/>
          </a:prstGeom>
          <a:gradFill>
            <a:gsLst>
              <a:gs pos="0">
                <a:schemeClr val="accent1">
                  <a:tint val="40000"/>
                  <a:alpha val="20000"/>
                </a:schemeClr>
              </a:gs>
              <a:gs pos="50000">
                <a:schemeClr val="accent1">
                  <a:alpha val="40000"/>
                </a:schemeClr>
              </a:gs>
              <a:gs pos="100000">
                <a:schemeClr val="accent1">
                  <a:tint val="40000"/>
                  <a:alpha val="50000"/>
                </a:schemeClr>
              </a:gs>
            </a:gsLst>
            <a:lin ang="0" scaled="1"/>
          </a:gra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idx="1"/>
          </p:nvPr>
        </p:nvSpPr>
        <p:spPr/>
        <p:txBody>
          <a:bodyPr/>
          <a:lstStyle/>
          <a:p>
            <a:pPr lvl="0" eaLnBrk="1" latinLnBrk="0" hangingPunct="1"/>
            <a:r>
              <a:rPr lang="zh-CN" altLang="en-US" smtClean="0"/>
              <a:t>单击此处编辑母版文本样式</a:t>
            </a:r>
            <a:endParaRPr lang="zh-CN" altLang="en-US" smtClean="0"/>
          </a:p>
          <a:p>
            <a:pPr lvl="1" eaLnBrk="1" latinLnBrk="0" hangingPunct="1"/>
            <a:r>
              <a:rPr lang="zh-CN" altLang="en-US" smtClean="0"/>
              <a:t>第二级</a:t>
            </a:r>
            <a:endParaRPr lang="zh-CN" altLang="en-US" smtClean="0"/>
          </a:p>
          <a:p>
            <a:pPr lvl="2" eaLnBrk="1" latinLnBrk="0" hangingPunct="1"/>
            <a:r>
              <a:rPr lang="zh-CN" altLang="en-US" smtClean="0"/>
              <a:t>第三级</a:t>
            </a:r>
            <a:endParaRPr lang="zh-CN" altLang="en-US" smtClean="0"/>
          </a:p>
          <a:p>
            <a:pPr lvl="3" eaLnBrk="1" latinLnBrk="0" hangingPunct="1"/>
            <a:r>
              <a:rPr lang="zh-CN" altLang="en-US" smtClean="0"/>
              <a:t>第四级</a:t>
            </a:r>
            <a:endParaRPr lang="zh-CN" altLang="en-US" smtClean="0"/>
          </a:p>
          <a:p>
            <a:pPr lvl="4" eaLnBrk="1" latinLnBrk="0" hangingPunct="1"/>
            <a:r>
              <a:rPr lang="zh-CN" altLang="en-US" smtClean="0"/>
              <a:t>第五级</a:t>
            </a:r>
            <a:endParaRPr kumimoji="0" lang="en-US"/>
          </a:p>
        </p:txBody>
      </p:sp>
      <p:sp>
        <p:nvSpPr>
          <p:cNvPr id="11" name="日期占位符 3"/>
          <p:cNvSpPr>
            <a:spLocks noGrp="1"/>
          </p:cNvSpPr>
          <p:nvPr>
            <p:ph type="dt" sz="half" idx="2"/>
          </p:nvPr>
        </p:nvSpPr>
        <p:spPr>
          <a:xfrm>
            <a:off x="73025" y="4800600"/>
            <a:ext cx="3200400" cy="212725"/>
          </a:xfrm>
          <a:prstGeom prst="rect">
            <a:avLst/>
          </a:prstGeom>
        </p:spPr>
        <p:txBody>
          <a:bodyPr vert="horz" rtlCol="0" anchor="b"/>
          <a:lstStyle/>
          <a:p>
            <a:pPr marL="0" marR="0" lvl="0" indent="0" algn="l" defTabSz="914400" rtl="0" eaLnBrk="1" fontAlgn="base" latinLnBrk="0" hangingPunct="1">
              <a:lnSpc>
                <a:spcPct val="100000"/>
              </a:lnSpc>
              <a:spcBef>
                <a:spcPct val="0"/>
              </a:spcBef>
              <a:spcAft>
                <a:spcPct val="0"/>
              </a:spcAft>
              <a:buClrTx/>
              <a:buSzTx/>
              <a:buFontTx/>
              <a:buNone/>
              <a:defRPr/>
            </a:pPr>
            <a:fld id="{11DF6C85-580E-49AA-8C0F-7282E851D184}" type="datetimeFigureOut">
              <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rPr>
              <a:t/>
            </a:fld>
            <a:endPar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2" name="页脚占位符 4"/>
          <p:cNvSpPr>
            <a:spLocks noGrp="1"/>
          </p:cNvSpPr>
          <p:nvPr>
            <p:ph type="ftr" sz="quarter" idx="3"/>
          </p:nvPr>
        </p:nvSpPr>
        <p:spPr>
          <a:xfrm>
            <a:off x="5330825" y="4800600"/>
            <a:ext cx="3733800" cy="212725"/>
          </a:xfrm>
          <a:prstGeom prst="rect">
            <a:avLst/>
          </a:prstGeom>
        </p:spPr>
        <p:txBody>
          <a:bodyPr vert="horz" rtlCol="0" anchor="ct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3" name="灯片编号占位符 5"/>
          <p:cNvSpPr>
            <a:spLocks noGrp="1"/>
          </p:cNvSpPr>
          <p:nvPr>
            <p:ph type="sldNum" sz="quarter" idx="4"/>
          </p:nvPr>
        </p:nvSpPr>
        <p:spPr>
          <a:xfrm>
            <a:off x="4114800" y="4800600"/>
            <a:ext cx="914400" cy="212725"/>
          </a:xfrm>
          <a:prstGeom prst="rect">
            <a:avLst/>
          </a:prstGeom>
        </p:spPr>
        <p:txBody>
          <a:bodyPr vert="horz" lIns="45720" rIns="45720" rtlCol="0" anchor="ctr"/>
          <a:lstStyle/>
          <a:p>
            <a:pPr algn="ctr" eaLnBrk="1" hangingPunct="1">
              <a:buNone/>
            </a:pPr>
            <a:fld id="{9A0DB2DC-4C9A-4742-B13C-FB6460FD3503}" type="slidenum">
              <a:rPr lang="en-US" altLang="zh-CN"/>
              <a:t/>
            </a:fld>
            <a:endParaRPr lang="en-US" altLang="zh-CN"/>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10" name="矩形 9"/>
          <p:cNvSpPr/>
          <p:nvPr/>
        </p:nvSpPr>
        <p:spPr>
          <a:xfrm>
            <a:off x="685800" y="2357438"/>
            <a:ext cx="7772400" cy="14288"/>
          </a:xfrm>
          <a:prstGeom prst="rect">
            <a:avLst/>
          </a:prstGeom>
          <a:gradFill>
            <a:gsLst>
              <a:gs pos="0">
                <a:schemeClr val="accent1">
                  <a:tint val="40000"/>
                  <a:alpha val="20000"/>
                </a:schemeClr>
              </a:gs>
              <a:gs pos="50000">
                <a:schemeClr val="accent1">
                  <a:alpha val="40000"/>
                </a:schemeClr>
              </a:gs>
              <a:gs pos="100000">
                <a:schemeClr val="accent1">
                  <a:tint val="40000"/>
                  <a:alpha val="50000"/>
                </a:schemeClr>
              </a:gs>
            </a:gsLst>
            <a:lin ang="0" scaled="1"/>
          </a:gra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2" name="标题 1"/>
          <p:cNvSpPr>
            <a:spLocks noGrp="1"/>
          </p:cNvSpPr>
          <p:nvPr>
            <p:ph type="title"/>
          </p:nvPr>
        </p:nvSpPr>
        <p:spPr>
          <a:xfrm>
            <a:off x="722313" y="2357437"/>
            <a:ext cx="7772400" cy="1021556"/>
          </a:xfrm>
        </p:spPr>
        <p:txBody>
          <a:bodyPr anchor="t"/>
          <a:lstStyle>
            <a:lvl1pPr algn="ctr">
              <a:defRPr sz="4000" b="0" cap="all"/>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722313" y="1232296"/>
            <a:ext cx="7772400" cy="1125140"/>
          </a:xfrm>
        </p:spPr>
        <p:txBody>
          <a:bodyPr anchor="b"/>
          <a:lstStyle>
            <a:lvl1pPr marL="0" indent="0" algn="ctr">
              <a:buNone/>
              <a:defRPr sz="2000">
                <a:solidFill>
                  <a:schemeClr val="tx1">
                    <a:tint val="75000"/>
                  </a:schemeClr>
                </a:solidFill>
              </a:defRPr>
            </a:lvl1pPr>
            <a:lvl2pPr marL="457200" indent="0" algn="ctr">
              <a:buNone/>
              <a:defRPr sz="1800">
                <a:solidFill>
                  <a:schemeClr val="tx1">
                    <a:tint val="75000"/>
                  </a:schemeClr>
                </a:solidFill>
              </a:defRPr>
            </a:lvl2pPr>
            <a:lvl3pPr marL="914400" indent="0" algn="ctr">
              <a:buNone/>
              <a:defRPr sz="1600">
                <a:solidFill>
                  <a:schemeClr val="tx1">
                    <a:tint val="75000"/>
                  </a:schemeClr>
                </a:solidFill>
              </a:defRPr>
            </a:lvl3pPr>
            <a:lvl4pPr marL="1371600" indent="0" algn="ctr">
              <a:buNone/>
              <a:defRPr sz="1400">
                <a:solidFill>
                  <a:schemeClr val="tx1">
                    <a:tint val="75000"/>
                  </a:schemeClr>
                </a:solidFill>
              </a:defRPr>
            </a:lvl4pPr>
            <a:lvl5pPr marL="1828800" indent="0" algn="ctr">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eaLnBrk="1" latinLnBrk="0" hangingPunct="1"/>
            <a:r>
              <a:rPr lang="zh-CN" altLang="en-US" smtClean="0"/>
              <a:t>单击此处编辑母版文本样式</a:t>
            </a:r>
            <a:endParaRPr lang="zh-CN" altLang="en-US" smtClean="0"/>
          </a:p>
          <a:p>
            <a:pPr lvl="1" eaLnBrk="1" latinLnBrk="0" hangingPunct="1"/>
            <a:r>
              <a:rPr lang="zh-CN" altLang="en-US" smtClean="0"/>
              <a:t>第二级</a:t>
            </a:r>
            <a:endParaRPr lang="zh-CN" altLang="en-US" smtClean="0"/>
          </a:p>
          <a:p>
            <a:pPr lvl="2" eaLnBrk="1" latinLnBrk="0" hangingPunct="1"/>
            <a:r>
              <a:rPr lang="zh-CN" altLang="en-US" smtClean="0"/>
              <a:t>第三级</a:t>
            </a:r>
            <a:endParaRPr lang="zh-CN" altLang="en-US" smtClean="0"/>
          </a:p>
          <a:p>
            <a:pPr lvl="3" eaLnBrk="1" latinLnBrk="0" hangingPunct="1"/>
            <a:r>
              <a:rPr lang="zh-CN" altLang="en-US" smtClean="0"/>
              <a:t>第四级</a:t>
            </a:r>
            <a:endParaRPr lang="zh-CN" altLang="en-US" smtClean="0"/>
          </a:p>
          <a:p>
            <a:pPr lvl="4" eaLnBrk="1" latinLnBrk="0" hangingPunct="1"/>
            <a:r>
              <a:rPr lang="zh-CN" altLang="en-US" smtClean="0"/>
              <a:t>第五级</a:t>
            </a:r>
            <a:endParaRPr kumimoji="0" lang="en-US"/>
          </a:p>
        </p:txBody>
      </p:sp>
      <p:sp>
        <p:nvSpPr>
          <p:cNvPr id="11" name="日期占位符 3"/>
          <p:cNvSpPr>
            <a:spLocks noGrp="1"/>
          </p:cNvSpPr>
          <p:nvPr>
            <p:ph type="dt" sz="half" idx="2"/>
          </p:nvPr>
        </p:nvSpPr>
        <p:spPr>
          <a:xfrm>
            <a:off x="76200" y="4800600"/>
            <a:ext cx="3200400" cy="212725"/>
          </a:xfrm>
          <a:prstGeom prst="rect">
            <a:avLst/>
          </a:prstGeom>
        </p:spPr>
        <p:txBody>
          <a:bodyPr vert="horz" rtlCol="0" anchor="b"/>
          <a:lstStyle/>
          <a:p>
            <a:pPr marL="0" marR="0" lvl="0" indent="0" algn="l" defTabSz="914400" rtl="0" eaLnBrk="1" fontAlgn="base" latinLnBrk="0" hangingPunct="1">
              <a:lnSpc>
                <a:spcPct val="100000"/>
              </a:lnSpc>
              <a:spcBef>
                <a:spcPct val="0"/>
              </a:spcBef>
              <a:spcAft>
                <a:spcPct val="0"/>
              </a:spcAft>
              <a:buClrTx/>
              <a:buSzTx/>
              <a:buFontTx/>
              <a:buNone/>
              <a:defRPr/>
            </a:pPr>
            <a:fld id="{11DF6C85-580E-49AA-8C0F-7282E851D184}" type="datetimeFigureOut">
              <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rPr>
              <a:t/>
            </a:fld>
            <a:endPar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2" name="页脚占位符 4"/>
          <p:cNvSpPr>
            <a:spLocks noGrp="1"/>
          </p:cNvSpPr>
          <p:nvPr>
            <p:ph type="ftr" sz="quarter" idx="3"/>
          </p:nvPr>
        </p:nvSpPr>
        <p:spPr>
          <a:xfrm>
            <a:off x="5334000" y="4800600"/>
            <a:ext cx="3733800" cy="212725"/>
          </a:xfrm>
          <a:prstGeom prst="rect">
            <a:avLst/>
          </a:prstGeom>
        </p:spPr>
        <p:txBody>
          <a:bodyPr vert="horz" rtlCol="0" anchor="ct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3" name="灯片编号占位符 5"/>
          <p:cNvSpPr>
            <a:spLocks noGrp="1"/>
          </p:cNvSpPr>
          <p:nvPr>
            <p:ph type="sldNum" sz="quarter" idx="4"/>
          </p:nvPr>
        </p:nvSpPr>
        <p:spPr>
          <a:xfrm>
            <a:off x="4114800" y="4800600"/>
            <a:ext cx="914400" cy="212725"/>
          </a:xfrm>
          <a:prstGeom prst="rect">
            <a:avLst/>
          </a:prstGeom>
        </p:spPr>
        <p:txBody>
          <a:bodyPr vert="horz" lIns="45720" rIns="45720" rtlCol="0" anchor="ctr"/>
          <a:lstStyle/>
          <a:p>
            <a:pPr algn="ctr" eaLnBrk="1" hangingPunct="1">
              <a:buNone/>
            </a:pPr>
            <a:fld id="{9A0DB2DC-4C9A-4742-B13C-FB6460FD3503}" type="slidenum">
              <a:rPr lang="en-US" altLang="zh-CN"/>
              <a:t/>
            </a:fld>
            <a:endParaRPr lang="en-US" altLang="zh-CN"/>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10" name="矩形 9"/>
          <p:cNvSpPr/>
          <p:nvPr/>
        </p:nvSpPr>
        <p:spPr>
          <a:xfrm>
            <a:off x="457200" y="1057275"/>
            <a:ext cx="8229600" cy="14288"/>
          </a:xfrm>
          <a:prstGeom prst="rect">
            <a:avLst/>
          </a:prstGeom>
          <a:gradFill>
            <a:gsLst>
              <a:gs pos="0">
                <a:schemeClr val="accent1">
                  <a:tint val="40000"/>
                  <a:alpha val="20000"/>
                </a:schemeClr>
              </a:gs>
              <a:gs pos="50000">
                <a:schemeClr val="accent1">
                  <a:alpha val="40000"/>
                </a:schemeClr>
              </a:gs>
              <a:gs pos="100000">
                <a:schemeClr val="accent1">
                  <a:tint val="40000"/>
                  <a:alpha val="50000"/>
                </a:schemeClr>
              </a:gs>
            </a:gsLst>
            <a:lin ang="0" scaled="1"/>
          </a:gra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zh-CN" altLang="en-US" smtClean="0"/>
              <a:t>单击此处编辑母版文本样式</a:t>
            </a:r>
            <a:endParaRPr lang="zh-CN" altLang="en-US" smtClean="0"/>
          </a:p>
          <a:p>
            <a:pPr lvl="1" eaLnBrk="1" latinLnBrk="0" hangingPunct="1"/>
            <a:r>
              <a:rPr lang="zh-CN" altLang="en-US" smtClean="0"/>
              <a:t>第二级</a:t>
            </a:r>
            <a:endParaRPr lang="zh-CN" altLang="en-US" smtClean="0"/>
          </a:p>
          <a:p>
            <a:pPr lvl="2" eaLnBrk="1" latinLnBrk="0" hangingPunct="1"/>
            <a:r>
              <a:rPr lang="zh-CN" altLang="en-US" smtClean="0"/>
              <a:t>第三级</a:t>
            </a:r>
            <a:endParaRPr lang="zh-CN" altLang="en-US" smtClean="0"/>
          </a:p>
          <a:p>
            <a:pPr lvl="3" eaLnBrk="1" latinLnBrk="0" hangingPunct="1"/>
            <a:r>
              <a:rPr lang="zh-CN" altLang="en-US" smtClean="0"/>
              <a:t>第四级</a:t>
            </a:r>
            <a:endParaRPr lang="zh-CN" altLang="en-US" smtClean="0"/>
          </a:p>
          <a:p>
            <a:pPr lvl="4" eaLnBrk="1" latinLnBrk="0" hangingPunct="1"/>
            <a:r>
              <a:rPr lang="zh-CN" altLang="en-US" smtClean="0"/>
              <a:t>第五级</a:t>
            </a:r>
            <a:endParaRPr kumimoji="0" lang="en-US"/>
          </a:p>
        </p:txBody>
      </p:sp>
      <p:sp>
        <p:nvSpPr>
          <p:cNvPr id="4" name="内容占位符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zh-CN" altLang="en-US" smtClean="0"/>
              <a:t>单击此处编辑母版文本样式</a:t>
            </a:r>
            <a:endParaRPr lang="zh-CN" altLang="en-US" smtClean="0"/>
          </a:p>
          <a:p>
            <a:pPr lvl="1" eaLnBrk="1" latinLnBrk="0" hangingPunct="1"/>
            <a:r>
              <a:rPr lang="zh-CN" altLang="en-US" smtClean="0"/>
              <a:t>第二级</a:t>
            </a:r>
            <a:endParaRPr lang="zh-CN" altLang="en-US" smtClean="0"/>
          </a:p>
          <a:p>
            <a:pPr lvl="2" eaLnBrk="1" latinLnBrk="0" hangingPunct="1"/>
            <a:r>
              <a:rPr lang="zh-CN" altLang="en-US" smtClean="0"/>
              <a:t>第三级</a:t>
            </a:r>
            <a:endParaRPr lang="zh-CN" altLang="en-US" smtClean="0"/>
          </a:p>
          <a:p>
            <a:pPr lvl="3" eaLnBrk="1" latinLnBrk="0" hangingPunct="1"/>
            <a:r>
              <a:rPr lang="zh-CN" altLang="en-US" smtClean="0"/>
              <a:t>第四级</a:t>
            </a:r>
            <a:endParaRPr lang="zh-CN" altLang="en-US" smtClean="0"/>
          </a:p>
          <a:p>
            <a:pPr lvl="4" eaLnBrk="1" latinLnBrk="0" hangingPunct="1"/>
            <a:r>
              <a:rPr lang="zh-CN" altLang="en-US" smtClean="0"/>
              <a:t>第五级</a:t>
            </a:r>
            <a:endParaRPr kumimoji="0" lang="en-US"/>
          </a:p>
        </p:txBody>
      </p:sp>
      <p:sp>
        <p:nvSpPr>
          <p:cNvPr id="11" name="日期占位符 4"/>
          <p:cNvSpPr>
            <a:spLocks noGrp="1"/>
          </p:cNvSpPr>
          <p:nvPr>
            <p:ph type="dt" sz="half" idx="12"/>
          </p:nvPr>
        </p:nvSpPr>
        <p:spPr>
          <a:xfrm>
            <a:off x="76200" y="4800600"/>
            <a:ext cx="3200400" cy="212725"/>
          </a:xfrm>
          <a:prstGeom prst="rect">
            <a:avLst/>
          </a:prstGeom>
        </p:spPr>
        <p:txBody>
          <a:bodyPr vert="horz" rtlCol="0" anchor="b"/>
          <a:lstStyle/>
          <a:p>
            <a:pPr marL="0" marR="0" lvl="0" indent="0" algn="l" defTabSz="914400" rtl="0" eaLnBrk="1" fontAlgn="base" latinLnBrk="0" hangingPunct="1">
              <a:lnSpc>
                <a:spcPct val="100000"/>
              </a:lnSpc>
              <a:spcBef>
                <a:spcPct val="0"/>
              </a:spcBef>
              <a:spcAft>
                <a:spcPct val="0"/>
              </a:spcAft>
              <a:buClrTx/>
              <a:buSzTx/>
              <a:buFontTx/>
              <a:buNone/>
              <a:defRPr/>
            </a:pPr>
            <a:fld id="{11DF6C85-580E-49AA-8C0F-7282E851D184}" type="datetimeFigureOut">
              <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rPr>
              <a:t/>
            </a:fld>
            <a:endPar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2" name="页脚占位符 5"/>
          <p:cNvSpPr>
            <a:spLocks noGrp="1"/>
          </p:cNvSpPr>
          <p:nvPr>
            <p:ph type="ftr" sz="quarter" idx="3"/>
          </p:nvPr>
        </p:nvSpPr>
        <p:spPr>
          <a:xfrm>
            <a:off x="5334000" y="4800600"/>
            <a:ext cx="3733800" cy="212725"/>
          </a:xfrm>
          <a:prstGeom prst="rect">
            <a:avLst/>
          </a:prstGeom>
        </p:spPr>
        <p:txBody>
          <a:bodyPr vert="horz" rtlCol="0" anchor="ct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3" name="灯片编号占位符 6"/>
          <p:cNvSpPr>
            <a:spLocks noGrp="1"/>
          </p:cNvSpPr>
          <p:nvPr>
            <p:ph type="sldNum" sz="quarter" idx="4"/>
          </p:nvPr>
        </p:nvSpPr>
        <p:spPr>
          <a:xfrm>
            <a:off x="4114800" y="4800600"/>
            <a:ext cx="914400" cy="212725"/>
          </a:xfrm>
          <a:prstGeom prst="rect">
            <a:avLst/>
          </a:prstGeom>
        </p:spPr>
        <p:txBody>
          <a:bodyPr vert="horz" lIns="45720" rIns="45720" rtlCol="0" anchor="ctr"/>
          <a:lstStyle/>
          <a:p>
            <a:pPr algn="ctr" eaLnBrk="1" hangingPunct="1">
              <a:buNone/>
            </a:pPr>
            <a:fld id="{9A0DB2DC-4C9A-4742-B13C-FB6460FD3503}" type="slidenum">
              <a:rPr lang="en-US" altLang="zh-CN"/>
              <a:t/>
            </a:fld>
            <a:endParaRPr lang="en-US" altLang="zh-CN"/>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10" name="矩形 9"/>
          <p:cNvSpPr/>
          <p:nvPr/>
        </p:nvSpPr>
        <p:spPr>
          <a:xfrm>
            <a:off x="457200" y="1057275"/>
            <a:ext cx="8229600" cy="14288"/>
          </a:xfrm>
          <a:prstGeom prst="rect">
            <a:avLst/>
          </a:prstGeom>
          <a:gradFill>
            <a:gsLst>
              <a:gs pos="0">
                <a:schemeClr val="accent1">
                  <a:tint val="40000"/>
                  <a:alpha val="20000"/>
                </a:schemeClr>
              </a:gs>
              <a:gs pos="50000">
                <a:schemeClr val="accent1">
                  <a:alpha val="40000"/>
                </a:schemeClr>
              </a:gs>
              <a:gs pos="100000">
                <a:schemeClr val="accent1">
                  <a:tint val="40000"/>
                  <a:alpha val="50000"/>
                </a:schemeClr>
              </a:gs>
            </a:gsLst>
            <a:lin ang="0" scaled="1"/>
          </a:gra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2" name="标题 1"/>
          <p:cNvSpPr>
            <a:spLocks noGrp="1"/>
          </p:cNvSpPr>
          <p:nvPr>
            <p:ph type="title"/>
          </p:nvPr>
        </p:nvSpPr>
        <p:spPr/>
        <p:txBody>
          <a:bodyPr/>
          <a:lstStyle>
            <a:lvl1pPr>
              <a:defRPr/>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457200" y="1151335"/>
            <a:ext cx="4040188" cy="479822"/>
          </a:xfrm>
        </p:spPr>
        <p:txBody>
          <a:bodyPr anchor="b"/>
          <a:lstStyle>
            <a:lvl1pPr marL="0" indent="0">
              <a:buNone/>
              <a:defRPr sz="2400" b="1">
                <a:effectLst>
                  <a:outerShdw blurRad="50800" dist="25400" dir="5400000" algn="tl" rotWithShape="0">
                    <a:srgbClr val="000000">
                      <a:alpha val="43137"/>
                    </a:srgbClr>
                  </a:outerShdw>
                </a:effectLst>
              </a:defRPr>
            </a:lvl1pPr>
            <a:lvl2pPr marL="457200" indent="0">
              <a:buNone/>
              <a:defRPr sz="2000" b="1">
                <a:effectLst>
                  <a:outerShdw blurRad="50800" dist="25400" dir="5400000" algn="tl" rotWithShape="0">
                    <a:srgbClr val="000000">
                      <a:alpha val="43137"/>
                    </a:srgbClr>
                  </a:outerShdw>
                </a:effectLst>
              </a:defRPr>
            </a:lvl2pPr>
            <a:lvl3pPr marL="914400" indent="0">
              <a:buNone/>
              <a:defRPr sz="1800" b="1">
                <a:effectLst>
                  <a:outerShdw blurRad="50800" dist="25400" dir="5400000" algn="tl" rotWithShape="0">
                    <a:srgbClr val="000000">
                      <a:alpha val="43137"/>
                    </a:srgbClr>
                  </a:outerShdw>
                </a:effectLst>
              </a:defRPr>
            </a:lvl3pPr>
            <a:lvl4pPr marL="1371600" indent="0">
              <a:buNone/>
              <a:defRPr sz="1600" b="1">
                <a:effectLst>
                  <a:outerShdw blurRad="50800" dist="25400" dir="5400000" algn="tl" rotWithShape="0">
                    <a:srgbClr val="000000">
                      <a:alpha val="43137"/>
                    </a:srgbClr>
                  </a:outerShdw>
                </a:effectLst>
              </a:defRPr>
            </a:lvl4pPr>
            <a:lvl5pPr marL="1828800" indent="0">
              <a:buNone/>
              <a:defRPr sz="1600" b="1">
                <a:effectLst>
                  <a:outerShdw blurRad="50800" dist="25400" dir="5400000" algn="tl" rotWithShape="0">
                    <a:srgbClr val="000000">
                      <a:alpha val="43137"/>
                    </a:srgbClr>
                  </a:outerShdw>
                </a:effectLst>
              </a:defRPr>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zh-CN" altLang="en-US" smtClean="0"/>
              <a:t>单击此处编辑母版文本样式</a:t>
            </a:r>
            <a:endParaRPr kumimoji="0" lang="zh-CN" altLang="en-US" smtClean="0"/>
          </a:p>
        </p:txBody>
      </p:sp>
      <p:sp>
        <p:nvSpPr>
          <p:cNvPr id="4" name="内容占位符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zh-CN" altLang="en-US" smtClean="0"/>
              <a:t>单击此处编辑母版文本样式</a:t>
            </a:r>
            <a:endParaRPr lang="zh-CN" altLang="en-US" smtClean="0"/>
          </a:p>
          <a:p>
            <a:pPr lvl="1" eaLnBrk="1" latinLnBrk="0" hangingPunct="1"/>
            <a:r>
              <a:rPr lang="zh-CN" altLang="en-US" smtClean="0"/>
              <a:t>第二级</a:t>
            </a:r>
            <a:endParaRPr lang="zh-CN" altLang="en-US" smtClean="0"/>
          </a:p>
          <a:p>
            <a:pPr lvl="2" eaLnBrk="1" latinLnBrk="0" hangingPunct="1"/>
            <a:r>
              <a:rPr lang="zh-CN" altLang="en-US" smtClean="0"/>
              <a:t>第三级</a:t>
            </a:r>
            <a:endParaRPr lang="zh-CN" altLang="en-US" smtClean="0"/>
          </a:p>
          <a:p>
            <a:pPr lvl="3" eaLnBrk="1" latinLnBrk="0" hangingPunct="1"/>
            <a:r>
              <a:rPr lang="zh-CN" altLang="en-US" smtClean="0"/>
              <a:t>第四级</a:t>
            </a:r>
            <a:endParaRPr lang="zh-CN" altLang="en-US" smtClean="0"/>
          </a:p>
          <a:p>
            <a:pPr lvl="4" eaLnBrk="1" latinLnBrk="0" hangingPunct="1"/>
            <a:r>
              <a:rPr lang="zh-CN" altLang="en-US" smtClean="0"/>
              <a:t>第五级</a:t>
            </a:r>
            <a:endParaRPr kumimoji="0" lang="en-US"/>
          </a:p>
        </p:txBody>
      </p:sp>
      <p:sp>
        <p:nvSpPr>
          <p:cNvPr id="5" name="文本占位符 4"/>
          <p:cNvSpPr>
            <a:spLocks noGrp="1"/>
          </p:cNvSpPr>
          <p:nvPr>
            <p:ph type="body" sz="quarter" idx="3"/>
          </p:nvPr>
        </p:nvSpPr>
        <p:spPr>
          <a:xfrm>
            <a:off x="4645026" y="1151335"/>
            <a:ext cx="4041775" cy="479822"/>
          </a:xfrm>
        </p:spPr>
        <p:txBody>
          <a:bodyPr anchor="b"/>
          <a:lstStyle>
            <a:lvl1pPr marL="0" indent="0">
              <a:buNone/>
              <a:defRPr sz="2400" b="1">
                <a:effectLst>
                  <a:outerShdw blurRad="50800" dist="25400" dir="5400000" algn="tl" rotWithShape="0">
                    <a:srgbClr val="000000">
                      <a:alpha val="43137"/>
                    </a:srgbClr>
                  </a:outerShdw>
                </a:effectLst>
              </a:defRPr>
            </a:lvl1pPr>
            <a:lvl2pPr marL="457200" indent="0">
              <a:buNone/>
              <a:defRPr sz="2000" b="1">
                <a:effectLst>
                  <a:outerShdw blurRad="50800" dist="25400" dir="5400000" algn="tl" rotWithShape="0">
                    <a:srgbClr val="000000">
                      <a:alpha val="43137"/>
                    </a:srgbClr>
                  </a:outerShdw>
                </a:effectLst>
              </a:defRPr>
            </a:lvl2pPr>
            <a:lvl3pPr marL="914400" indent="0">
              <a:buNone/>
              <a:defRPr sz="1800" b="1">
                <a:effectLst>
                  <a:outerShdw blurRad="50800" dist="25400" dir="5400000" algn="tl" rotWithShape="0">
                    <a:srgbClr val="000000">
                      <a:alpha val="43137"/>
                    </a:srgbClr>
                  </a:outerShdw>
                </a:effectLst>
              </a:defRPr>
            </a:lvl3pPr>
            <a:lvl4pPr marL="1371600" indent="0">
              <a:buNone/>
              <a:defRPr sz="1600" b="1">
                <a:effectLst>
                  <a:outerShdw blurRad="50800" dist="25400" dir="5400000" algn="tl" rotWithShape="0">
                    <a:srgbClr val="000000">
                      <a:alpha val="43137"/>
                    </a:srgbClr>
                  </a:outerShdw>
                </a:effectLst>
              </a:defRPr>
            </a:lvl4pPr>
            <a:lvl5pPr marL="1828800" indent="0">
              <a:buNone/>
              <a:defRPr sz="1600" b="1">
                <a:effectLst>
                  <a:outerShdw blurRad="50800" dist="25400" dir="5400000" algn="tl" rotWithShape="0">
                    <a:srgbClr val="000000">
                      <a:alpha val="43137"/>
                    </a:srgbClr>
                  </a:outerShdw>
                </a:effectLst>
              </a:defRPr>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zh-CN" altLang="en-US" smtClean="0"/>
              <a:t>单击此处编辑母版文本样式</a:t>
            </a:r>
            <a:endParaRPr kumimoji="0" lang="zh-CN" altLang="en-US" smtClean="0"/>
          </a:p>
        </p:txBody>
      </p:sp>
      <p:sp>
        <p:nvSpPr>
          <p:cNvPr id="6" name="内容占位符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zh-CN" altLang="en-US" smtClean="0"/>
              <a:t>单击此处编辑母版文本样式</a:t>
            </a:r>
            <a:endParaRPr lang="zh-CN" altLang="en-US" smtClean="0"/>
          </a:p>
          <a:p>
            <a:pPr lvl="1" eaLnBrk="1" latinLnBrk="0" hangingPunct="1"/>
            <a:r>
              <a:rPr lang="zh-CN" altLang="en-US" smtClean="0"/>
              <a:t>第二级</a:t>
            </a:r>
            <a:endParaRPr lang="zh-CN" altLang="en-US" smtClean="0"/>
          </a:p>
          <a:p>
            <a:pPr lvl="2" eaLnBrk="1" latinLnBrk="0" hangingPunct="1"/>
            <a:r>
              <a:rPr lang="zh-CN" altLang="en-US" smtClean="0"/>
              <a:t>第三级</a:t>
            </a:r>
            <a:endParaRPr lang="zh-CN" altLang="en-US" smtClean="0"/>
          </a:p>
          <a:p>
            <a:pPr lvl="3" eaLnBrk="1" latinLnBrk="0" hangingPunct="1"/>
            <a:r>
              <a:rPr lang="zh-CN" altLang="en-US" smtClean="0"/>
              <a:t>第四级</a:t>
            </a:r>
            <a:endParaRPr lang="zh-CN" altLang="en-US" smtClean="0"/>
          </a:p>
          <a:p>
            <a:pPr lvl="4" eaLnBrk="1" latinLnBrk="0" hangingPunct="1"/>
            <a:r>
              <a:rPr lang="zh-CN" altLang="en-US" smtClean="0"/>
              <a:t>第五级</a:t>
            </a:r>
            <a:endParaRPr kumimoji="0" lang="en-US"/>
          </a:p>
        </p:txBody>
      </p:sp>
      <p:sp>
        <p:nvSpPr>
          <p:cNvPr id="11" name="日期占位符 6"/>
          <p:cNvSpPr>
            <a:spLocks noGrp="1"/>
          </p:cNvSpPr>
          <p:nvPr>
            <p:ph type="dt" sz="half" idx="12"/>
          </p:nvPr>
        </p:nvSpPr>
        <p:spPr>
          <a:xfrm>
            <a:off x="76200" y="4800600"/>
            <a:ext cx="3200400" cy="212725"/>
          </a:xfrm>
          <a:prstGeom prst="rect">
            <a:avLst/>
          </a:prstGeom>
        </p:spPr>
        <p:txBody>
          <a:bodyPr vert="horz" rtlCol="0" anchor="b"/>
          <a:lstStyle/>
          <a:p>
            <a:pPr marL="0" marR="0" lvl="0" indent="0" algn="l" defTabSz="914400" rtl="0" eaLnBrk="1" fontAlgn="base" latinLnBrk="0" hangingPunct="1">
              <a:lnSpc>
                <a:spcPct val="100000"/>
              </a:lnSpc>
              <a:spcBef>
                <a:spcPct val="0"/>
              </a:spcBef>
              <a:spcAft>
                <a:spcPct val="0"/>
              </a:spcAft>
              <a:buClrTx/>
              <a:buSzTx/>
              <a:buFontTx/>
              <a:buNone/>
              <a:defRPr/>
            </a:pPr>
            <a:fld id="{11DF6C85-580E-49AA-8C0F-7282E851D184}" type="datetimeFigureOut">
              <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rPr>
              <a:t/>
            </a:fld>
            <a:endPar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2" name="页脚占位符 7"/>
          <p:cNvSpPr>
            <a:spLocks noGrp="1"/>
          </p:cNvSpPr>
          <p:nvPr>
            <p:ph type="ftr" sz="quarter" idx="13"/>
          </p:nvPr>
        </p:nvSpPr>
        <p:spPr>
          <a:xfrm>
            <a:off x="5334000" y="4800600"/>
            <a:ext cx="3733800" cy="212725"/>
          </a:xfrm>
          <a:prstGeom prst="rect">
            <a:avLst/>
          </a:prstGeom>
        </p:spPr>
        <p:txBody>
          <a:bodyPr vert="horz" rtlCol="0" anchor="ct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3" name="灯片编号占位符 8"/>
          <p:cNvSpPr>
            <a:spLocks noGrp="1"/>
          </p:cNvSpPr>
          <p:nvPr>
            <p:ph type="sldNum" sz="quarter" idx="14"/>
          </p:nvPr>
        </p:nvSpPr>
        <p:spPr>
          <a:xfrm>
            <a:off x="4114800" y="4800600"/>
            <a:ext cx="914400" cy="212725"/>
          </a:xfrm>
          <a:prstGeom prst="rect">
            <a:avLst/>
          </a:prstGeom>
        </p:spPr>
        <p:txBody>
          <a:bodyPr vert="horz" lIns="45720" rIns="45720" rtlCol="0" anchor="ctr"/>
          <a:lstStyle/>
          <a:p>
            <a:pPr algn="ctr" eaLnBrk="1" hangingPunct="1">
              <a:buNone/>
            </a:pPr>
            <a:fld id="{9A0DB2DC-4C9A-4742-B13C-FB6460FD3503}" type="slidenum">
              <a:rPr lang="en-US" altLang="zh-CN"/>
              <a:t/>
            </a:fld>
            <a:endParaRPr lang="en-US" altLang="zh-CN"/>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10" name="矩形 9"/>
          <p:cNvSpPr/>
          <p:nvPr/>
        </p:nvSpPr>
        <p:spPr>
          <a:xfrm>
            <a:off x="457200" y="1057275"/>
            <a:ext cx="8229600" cy="14288"/>
          </a:xfrm>
          <a:prstGeom prst="rect">
            <a:avLst/>
          </a:prstGeom>
          <a:gradFill>
            <a:gsLst>
              <a:gs pos="0">
                <a:schemeClr val="accent1">
                  <a:tint val="40000"/>
                  <a:alpha val="20000"/>
                </a:schemeClr>
              </a:gs>
              <a:gs pos="50000">
                <a:schemeClr val="accent1">
                  <a:alpha val="40000"/>
                </a:schemeClr>
              </a:gs>
              <a:gs pos="100000">
                <a:schemeClr val="accent1">
                  <a:tint val="40000"/>
                  <a:alpha val="50000"/>
                </a:schemeClr>
              </a:gs>
            </a:gsLst>
            <a:lin ang="0" scaled="1"/>
          </a:gra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11" name="日期占位符 2"/>
          <p:cNvSpPr>
            <a:spLocks noGrp="1"/>
          </p:cNvSpPr>
          <p:nvPr>
            <p:ph type="dt" sz="half" idx="2"/>
          </p:nvPr>
        </p:nvSpPr>
        <p:spPr>
          <a:xfrm>
            <a:off x="76200" y="4800600"/>
            <a:ext cx="3200400" cy="212725"/>
          </a:xfrm>
          <a:prstGeom prst="rect">
            <a:avLst/>
          </a:prstGeom>
        </p:spPr>
        <p:txBody>
          <a:bodyPr vert="horz" rtlCol="0" anchor="b"/>
          <a:lstStyle/>
          <a:p>
            <a:pPr marL="0" marR="0" lvl="0" indent="0" algn="l" defTabSz="914400" rtl="0" eaLnBrk="1" fontAlgn="base" latinLnBrk="0" hangingPunct="1">
              <a:lnSpc>
                <a:spcPct val="100000"/>
              </a:lnSpc>
              <a:spcBef>
                <a:spcPct val="0"/>
              </a:spcBef>
              <a:spcAft>
                <a:spcPct val="0"/>
              </a:spcAft>
              <a:buClrTx/>
              <a:buSzTx/>
              <a:buFontTx/>
              <a:buNone/>
              <a:defRPr/>
            </a:pPr>
            <a:fld id="{11DF6C85-580E-49AA-8C0F-7282E851D184}" type="datetimeFigureOut">
              <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rPr>
              <a:t/>
            </a:fld>
            <a:endPar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2" name="页脚占位符 3"/>
          <p:cNvSpPr>
            <a:spLocks noGrp="1"/>
          </p:cNvSpPr>
          <p:nvPr>
            <p:ph type="ftr" sz="quarter" idx="3"/>
          </p:nvPr>
        </p:nvSpPr>
        <p:spPr>
          <a:xfrm>
            <a:off x="5334000" y="4800600"/>
            <a:ext cx="3733800" cy="212725"/>
          </a:xfrm>
          <a:prstGeom prst="rect">
            <a:avLst/>
          </a:prstGeom>
        </p:spPr>
        <p:txBody>
          <a:bodyPr vert="horz" rtlCol="0" anchor="ct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3" name="灯片编号占位符 4"/>
          <p:cNvSpPr>
            <a:spLocks noGrp="1"/>
          </p:cNvSpPr>
          <p:nvPr>
            <p:ph type="sldNum" sz="quarter" idx="4"/>
          </p:nvPr>
        </p:nvSpPr>
        <p:spPr>
          <a:xfrm>
            <a:off x="4114800" y="4800600"/>
            <a:ext cx="914400" cy="212725"/>
          </a:xfrm>
          <a:prstGeom prst="rect">
            <a:avLst/>
          </a:prstGeom>
        </p:spPr>
        <p:txBody>
          <a:bodyPr vert="horz" lIns="45720" rIns="45720" rtlCol="0" anchor="ctr"/>
          <a:lstStyle/>
          <a:p>
            <a:pPr algn="ctr" eaLnBrk="1" hangingPunct="1">
              <a:buNone/>
            </a:pPr>
            <a:fld id="{9A0DB2DC-4C9A-4742-B13C-FB6460FD3503}" type="slidenum">
              <a:rPr lang="en-US" altLang="zh-CN"/>
              <a:t/>
            </a:fld>
            <a:endParaRPr lang="en-US" altLang="zh-CN"/>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Ref idx="1002">
        <a:schemeClr val="bg2"/>
      </p:bgRef>
    </p:bg>
    <p:spTree>
      <p:nvGrpSpPr>
        <p:cNvPr id="1" name=""/>
        <p:cNvGrpSpPr/>
        <p:nvPr/>
      </p:nvGrpSpPr>
      <p:grpSpPr>
        <a:xfrm>
          <a:off x="0" y="0"/>
          <a:ext cx="0" cy="0"/>
        </a:xfrm>
      </p:grpSpPr>
      <p:sp>
        <p:nvSpPr>
          <p:cNvPr id="10" name="日期占位符 1"/>
          <p:cNvSpPr>
            <a:spLocks noGrp="1"/>
          </p:cNvSpPr>
          <p:nvPr>
            <p:ph type="dt" sz="half" idx="2"/>
          </p:nvPr>
        </p:nvSpPr>
        <p:spPr>
          <a:xfrm>
            <a:off x="76200" y="4800600"/>
            <a:ext cx="3200400" cy="212725"/>
          </a:xfrm>
          <a:prstGeom prst="rect">
            <a:avLst/>
          </a:prstGeom>
        </p:spPr>
        <p:txBody>
          <a:bodyPr vert="horz" rtlCol="0" anchor="b"/>
          <a:lstStyle/>
          <a:p>
            <a:pPr marL="0" marR="0" lvl="0" indent="0" algn="l" defTabSz="914400" rtl="0" eaLnBrk="1" fontAlgn="base" latinLnBrk="0" hangingPunct="1">
              <a:lnSpc>
                <a:spcPct val="100000"/>
              </a:lnSpc>
              <a:spcBef>
                <a:spcPct val="0"/>
              </a:spcBef>
              <a:spcAft>
                <a:spcPct val="0"/>
              </a:spcAft>
              <a:buClrTx/>
              <a:buSzTx/>
              <a:buFontTx/>
              <a:buNone/>
              <a:defRPr/>
            </a:pPr>
            <a:fld id="{11DF6C85-580E-49AA-8C0F-7282E851D184}" type="datetimeFigureOut">
              <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rPr>
              <a:t/>
            </a:fld>
            <a:endParaRPr kumimoji="0" lang="en-US" sz="1100" b="0" i="0" u="none" strike="noStrike" kern="1200" cap="none" spc="0" normalizeH="0" baseline="0" noProof="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1" name="页脚占位符 2"/>
          <p:cNvSpPr>
            <a:spLocks noGrp="1"/>
          </p:cNvSpPr>
          <p:nvPr>
            <p:ph type="ftr" sz="quarter" idx="3"/>
          </p:nvPr>
        </p:nvSpPr>
        <p:spPr>
          <a:xfrm>
            <a:off x="5334000" y="4800600"/>
            <a:ext cx="3733800" cy="212725"/>
          </a:xfrm>
          <a:prstGeom prst="rect">
            <a:avLst/>
          </a:prstGeom>
        </p:spPr>
        <p:txBody>
          <a:bodyPr vert="horz" rtlCol="0" anchor="ct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2" name="灯片编号占位符 3"/>
          <p:cNvSpPr>
            <a:spLocks noGrp="1"/>
          </p:cNvSpPr>
          <p:nvPr>
            <p:ph type="sldNum" sz="quarter" idx="4"/>
          </p:nvPr>
        </p:nvSpPr>
        <p:spPr>
          <a:xfrm>
            <a:off x="4114800" y="4800600"/>
            <a:ext cx="914400" cy="212725"/>
          </a:xfrm>
          <a:prstGeom prst="rect">
            <a:avLst/>
          </a:prstGeom>
        </p:spPr>
        <p:txBody>
          <a:bodyPr vert="horz" lIns="45720" rIns="45720" rtlCol="0" anchor="ctr"/>
          <a:lstStyle/>
          <a:p>
            <a:pPr algn="ctr" eaLnBrk="1" hangingPunct="1">
              <a:buNone/>
            </a:pPr>
            <a:fld id="{9A0DB2DC-4C9A-4742-B13C-FB6460FD3503}" type="slidenum">
              <a:rPr lang="en-US" altLang="zh-CN"/>
              <a:t/>
            </a:fld>
            <a:endParaRPr lang="en-US" altLang="zh-CN"/>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10" name="矩形 9"/>
          <p:cNvSpPr/>
          <p:nvPr/>
        </p:nvSpPr>
        <p:spPr>
          <a:xfrm>
            <a:off x="2786063" y="790575"/>
            <a:ext cx="5903913" cy="12700"/>
          </a:xfrm>
          <a:prstGeom prst="rect">
            <a:avLst/>
          </a:prstGeom>
          <a:gradFill>
            <a:gsLst>
              <a:gs pos="0">
                <a:schemeClr val="accent1">
                  <a:tint val="40000"/>
                  <a:alpha val="20000"/>
                </a:schemeClr>
              </a:gs>
              <a:gs pos="50000">
                <a:schemeClr val="accent1">
                  <a:alpha val="40000"/>
                </a:schemeClr>
              </a:gs>
              <a:gs pos="100000">
                <a:schemeClr val="accent1">
                  <a:tint val="40000"/>
                  <a:alpha val="50000"/>
                </a:schemeClr>
              </a:gs>
            </a:gsLst>
            <a:lin ang="0" scaled="1"/>
          </a:gra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2" name="标题 1"/>
          <p:cNvSpPr>
            <a:spLocks noGrp="1"/>
          </p:cNvSpPr>
          <p:nvPr>
            <p:ph type="title"/>
          </p:nvPr>
        </p:nvSpPr>
        <p:spPr>
          <a:xfrm>
            <a:off x="2786050" y="171450"/>
            <a:ext cx="5900752" cy="632210"/>
          </a:xfrm>
        </p:spPr>
        <p:txBody>
          <a:bodyPr anchor="b"/>
          <a:lstStyle>
            <a:lvl1pPr algn="ctr">
              <a:defRPr sz="2800" b="0"/>
            </a:lvl1pPr>
          </a:lstStyle>
          <a:p>
            <a:r>
              <a:rPr kumimoji="0" lang="zh-CN" altLang="en-US" smtClean="0"/>
              <a:t>单击此处编辑母版标题样式</a:t>
            </a:r>
            <a:endParaRPr kumimoji="0" lang="en-US"/>
          </a:p>
        </p:txBody>
      </p:sp>
      <p:sp>
        <p:nvSpPr>
          <p:cNvPr id="3" name="内容占位符 2"/>
          <p:cNvSpPr>
            <a:spLocks noGrp="1"/>
          </p:cNvSpPr>
          <p:nvPr>
            <p:ph idx="1"/>
          </p:nvPr>
        </p:nvSpPr>
        <p:spPr>
          <a:xfrm>
            <a:off x="2786050" y="857238"/>
            <a:ext cx="5900750" cy="385765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eaLnBrk="1" latinLnBrk="0" hangingPunct="1"/>
            <a:r>
              <a:rPr lang="zh-CN" altLang="en-US" smtClean="0"/>
              <a:t>单击此处编辑母版文本样式</a:t>
            </a:r>
            <a:endParaRPr lang="zh-CN" altLang="en-US" smtClean="0"/>
          </a:p>
          <a:p>
            <a:pPr lvl="1" eaLnBrk="1" latinLnBrk="0" hangingPunct="1"/>
            <a:r>
              <a:rPr lang="zh-CN" altLang="en-US" smtClean="0"/>
              <a:t>第二级</a:t>
            </a:r>
            <a:endParaRPr lang="zh-CN" altLang="en-US" smtClean="0"/>
          </a:p>
          <a:p>
            <a:pPr lvl="2" eaLnBrk="1" latinLnBrk="0" hangingPunct="1"/>
            <a:r>
              <a:rPr lang="zh-CN" altLang="en-US" smtClean="0"/>
              <a:t>第三级</a:t>
            </a:r>
            <a:endParaRPr lang="zh-CN" altLang="en-US" smtClean="0"/>
          </a:p>
          <a:p>
            <a:pPr lvl="3" eaLnBrk="1" latinLnBrk="0" hangingPunct="1"/>
            <a:r>
              <a:rPr lang="zh-CN" altLang="en-US" smtClean="0"/>
              <a:t>第四级</a:t>
            </a:r>
            <a:endParaRPr lang="zh-CN" altLang="en-US" smtClean="0"/>
          </a:p>
          <a:p>
            <a:pPr lvl="4" eaLnBrk="1" latinLnBrk="0" hangingPunct="1"/>
            <a:r>
              <a:rPr lang="zh-CN" altLang="en-US" smtClean="0"/>
              <a:t>第五级</a:t>
            </a:r>
            <a:endParaRPr kumimoji="0" lang="en-US"/>
          </a:p>
        </p:txBody>
      </p:sp>
      <p:sp>
        <p:nvSpPr>
          <p:cNvPr id="4" name="文本占位符 3"/>
          <p:cNvSpPr>
            <a:spLocks noGrp="1"/>
          </p:cNvSpPr>
          <p:nvPr>
            <p:ph type="body" sz="half" idx="2"/>
          </p:nvPr>
        </p:nvSpPr>
        <p:spPr>
          <a:xfrm>
            <a:off x="457205" y="857238"/>
            <a:ext cx="2257408" cy="3857652"/>
          </a:xfrm>
        </p:spPr>
        <p:txBody>
          <a:bodyPr anchor="ct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zh-CN" altLang="en-US" smtClean="0"/>
              <a:t>单击此处编辑母版文本样式</a:t>
            </a:r>
            <a:endParaRPr lang="zh-CN" altLang="en-US" smtClean="0"/>
          </a:p>
          <a:p>
            <a:pPr lvl="1" eaLnBrk="1" latinLnBrk="0" hangingPunct="1"/>
            <a:r>
              <a:rPr lang="zh-CN" altLang="en-US" smtClean="0"/>
              <a:t>第二级</a:t>
            </a:r>
            <a:endParaRPr lang="zh-CN" altLang="en-US" smtClean="0"/>
          </a:p>
          <a:p>
            <a:pPr lvl="2" eaLnBrk="1" latinLnBrk="0" hangingPunct="1"/>
            <a:r>
              <a:rPr lang="zh-CN" altLang="en-US" smtClean="0"/>
              <a:t>第三级</a:t>
            </a:r>
            <a:endParaRPr lang="zh-CN" altLang="en-US" smtClean="0"/>
          </a:p>
          <a:p>
            <a:pPr lvl="3" eaLnBrk="1" latinLnBrk="0" hangingPunct="1"/>
            <a:r>
              <a:rPr lang="zh-CN" altLang="en-US" smtClean="0"/>
              <a:t>第四级</a:t>
            </a:r>
            <a:endParaRPr lang="zh-CN" altLang="en-US" smtClean="0"/>
          </a:p>
          <a:p>
            <a:pPr lvl="4" eaLnBrk="1" latinLnBrk="0" hangingPunct="1"/>
            <a:r>
              <a:rPr lang="zh-CN" altLang="en-US" smtClean="0"/>
              <a:t>第五级</a:t>
            </a:r>
            <a:endParaRPr kumimoji="0" lang="en-US"/>
          </a:p>
        </p:txBody>
      </p:sp>
      <p:sp>
        <p:nvSpPr>
          <p:cNvPr id="11" name="日期占位符 4"/>
          <p:cNvSpPr>
            <a:spLocks noGrp="1"/>
          </p:cNvSpPr>
          <p:nvPr>
            <p:ph type="dt" sz="half" idx="12"/>
          </p:nvPr>
        </p:nvSpPr>
        <p:spPr>
          <a:xfrm>
            <a:off x="76200" y="4800600"/>
            <a:ext cx="3200400" cy="212725"/>
          </a:xfrm>
          <a:prstGeom prst="rect">
            <a:avLst/>
          </a:prstGeom>
        </p:spPr>
        <p:txBody>
          <a:bodyPr vert="horz" rtlCol="0" anchor="b"/>
          <a:lstStyle/>
          <a:p>
            <a:pPr marL="0" marR="0" lvl="0" indent="0" algn="l" defTabSz="914400" rtl="0" eaLnBrk="1" fontAlgn="base" latinLnBrk="0" hangingPunct="1">
              <a:lnSpc>
                <a:spcPct val="100000"/>
              </a:lnSpc>
              <a:spcBef>
                <a:spcPct val="0"/>
              </a:spcBef>
              <a:spcAft>
                <a:spcPct val="0"/>
              </a:spcAft>
              <a:buClrTx/>
              <a:buSzTx/>
              <a:buFontTx/>
              <a:buNone/>
              <a:defRPr/>
            </a:pPr>
            <a:fld id="{11DF6C85-580E-49AA-8C0F-7282E851D184}" type="datetimeFigureOut">
              <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rPr>
              <a:t/>
            </a:fld>
            <a:endPar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2" name="页脚占位符 5"/>
          <p:cNvSpPr>
            <a:spLocks noGrp="1"/>
          </p:cNvSpPr>
          <p:nvPr>
            <p:ph type="ftr" sz="quarter" idx="3"/>
          </p:nvPr>
        </p:nvSpPr>
        <p:spPr>
          <a:xfrm>
            <a:off x="5334000" y="4800600"/>
            <a:ext cx="3733800" cy="212725"/>
          </a:xfrm>
          <a:prstGeom prst="rect">
            <a:avLst/>
          </a:prstGeom>
        </p:spPr>
        <p:txBody>
          <a:bodyPr vert="horz" rtlCol="0" anchor="ct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3" name="灯片编号占位符 6"/>
          <p:cNvSpPr>
            <a:spLocks noGrp="1"/>
          </p:cNvSpPr>
          <p:nvPr>
            <p:ph type="sldNum" sz="quarter" idx="4"/>
          </p:nvPr>
        </p:nvSpPr>
        <p:spPr>
          <a:xfrm>
            <a:off x="4114800" y="4800600"/>
            <a:ext cx="914400" cy="212725"/>
          </a:xfrm>
          <a:prstGeom prst="rect">
            <a:avLst/>
          </a:prstGeom>
        </p:spPr>
        <p:txBody>
          <a:bodyPr vert="horz" lIns="45720" rIns="45720" rtlCol="0" anchor="ctr"/>
          <a:lstStyle/>
          <a:p>
            <a:pPr algn="ctr" eaLnBrk="1" hangingPunct="1">
              <a:buNone/>
            </a:pPr>
            <a:fld id="{9A0DB2DC-4C9A-4742-B13C-FB6460FD3503}" type="slidenum">
              <a:rPr lang="en-US" altLang="zh-CN"/>
              <a:t/>
            </a:fld>
            <a:endParaRPr lang="en-US" altLang="zh-CN"/>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Ref idx="1002">
        <a:schemeClr val="bg2"/>
      </p:bgRef>
    </p:bg>
    <p:spTree>
      <p:nvGrpSpPr>
        <p:cNvPr id="1" name=""/>
        <p:cNvGrpSpPr/>
        <p:nvPr/>
      </p:nvGrpSpPr>
      <p:grpSpPr>
        <a:xfrm>
          <a:off x="0" y="0"/>
          <a:ext cx="0" cy="0"/>
        </a:xfrm>
      </p:grpSpPr>
      <p:sp>
        <p:nvSpPr>
          <p:cNvPr id="2" name="标题 1"/>
          <p:cNvSpPr>
            <a:spLocks noGrp="1"/>
          </p:cNvSpPr>
          <p:nvPr>
            <p:ph type="title"/>
          </p:nvPr>
        </p:nvSpPr>
        <p:spPr>
          <a:xfrm>
            <a:off x="533400" y="228600"/>
            <a:ext cx="6400800" cy="514350"/>
          </a:xfrm>
        </p:spPr>
        <p:txBody>
          <a:bodyPr anchor="ctr"/>
          <a:lstStyle>
            <a:lvl1pPr algn="l">
              <a:defRPr sz="2400" b="0"/>
            </a:lvl1pPr>
          </a:lstStyle>
          <a:p>
            <a:r>
              <a:rPr kumimoji="0" lang="zh-CN" altLang="en-US" smtClean="0"/>
              <a:t>单击此处编辑母版标题样式</a:t>
            </a:r>
            <a:endParaRPr kumimoji="0" lang="en-US"/>
          </a:p>
        </p:txBody>
      </p:sp>
      <p:sp>
        <p:nvSpPr>
          <p:cNvPr id="3" name="图片占位符 2"/>
          <p:cNvSpPr>
            <a:spLocks noGrp="1"/>
          </p:cNvSpPr>
          <p:nvPr>
            <p:ph type="pic" idx="1"/>
          </p:nvPr>
        </p:nvSpPr>
        <p:spPr>
          <a:xfrm>
            <a:off x="701552" y="857250"/>
            <a:ext cx="7223248" cy="2985129"/>
          </a:xfrm>
          <a:prstGeom prst="roundRect">
            <a:avLst>
              <a:gd name="adj" fmla="val 18278"/>
            </a:avLst>
          </a:prstGeom>
          <a:solidFill>
            <a:schemeClr val="accent1">
              <a:tint val="40000"/>
            </a:schemeClr>
          </a:solidFill>
          <a:ln w="50800" cap="rnd">
            <a:gradFill flip="none" rotWithShape="1">
              <a:gsLst>
                <a:gs pos="0">
                  <a:schemeClr val="accent1">
                    <a:shade val="50000"/>
                  </a:schemeClr>
                </a:gs>
                <a:gs pos="20000">
                  <a:schemeClr val="accent2">
                    <a:shade val="50000"/>
                  </a:schemeClr>
                </a:gs>
                <a:gs pos="40000">
                  <a:schemeClr val="accent3">
                    <a:shade val="50000"/>
                  </a:schemeClr>
                </a:gs>
                <a:gs pos="60000">
                  <a:schemeClr val="accent4">
                    <a:shade val="50000"/>
                  </a:schemeClr>
                </a:gs>
                <a:gs pos="80000">
                  <a:schemeClr val="accent5">
                    <a:shade val="50000"/>
                  </a:schemeClr>
                </a:gs>
                <a:gs pos="100000">
                  <a:schemeClr val="accent6">
                    <a:shade val="50000"/>
                  </a:schemeClr>
                </a:gs>
              </a:gsLst>
              <a:path path="circle">
                <a:fillToRect l="50000" t="50000" r="50000" b="50000"/>
              </a:path>
            </a:gradFill>
            <a:round/>
          </a:ln>
          <a:effectLst>
            <a:outerShdw blurRad="50800" dist="38100" dir="5400000" algn="tl" rotWithShape="0">
              <a:prstClr val="black">
                <a:alpha val="50000"/>
              </a:prstClr>
            </a:outerShdw>
          </a:effectLst>
        </p:spPr>
        <p:txBody>
          <a:bodyPr vert="horz"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auto" latinLnBrk="0" hangingPunct="1">
              <a:lnSpc>
                <a:spcPct val="100000"/>
              </a:lnSpc>
              <a:spcBef>
                <a:spcPct val="20000"/>
              </a:spcBef>
              <a:spcAft>
                <a:spcPct val="0"/>
              </a:spcAft>
              <a:buClr>
                <a:schemeClr val="tx2"/>
              </a:buClr>
              <a:buSzPct val="50000"/>
              <a:buFont typeface="Wingdings 2" panose="05020102010507070707"/>
              <a:buNone/>
              <a:defRPr/>
            </a:pPr>
            <a:r>
              <a:rPr kumimoji="0" lang="zh-CN" altLang="en-US" sz="3200" b="0" i="0" u="none" strike="noStrike" kern="1200" cap="none" spc="0" normalizeH="0" baseline="0" noProof="0" smtClean="0">
                <a:ln>
                  <a:noFill/>
                </a:ln>
                <a:solidFill>
                  <a:schemeClr val="tx1"/>
                </a:solidFill>
                <a:effectLst/>
                <a:uLnTx/>
                <a:uFillTx/>
                <a:latin typeface="+mn-lt"/>
                <a:ea typeface="+mn-ea"/>
                <a:cs typeface="+mn-cs"/>
              </a:rPr>
              <a:t>单击图标添加图片</a:t>
            </a: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2362200" y="4057650"/>
            <a:ext cx="5657888" cy="603647"/>
          </a:xfrm>
        </p:spPr>
        <p:txBody>
          <a:bodyPr anchor="ctr"/>
          <a:lstStyle>
            <a:lvl1pPr marL="0" indent="0" algn="r">
              <a:buNone/>
              <a:defRPr sz="1200" b="0"/>
            </a:lvl1pPr>
            <a:lvl2pPr marL="457200" indent="0" algn="r">
              <a:buNone/>
              <a:defRPr sz="1200" b="0"/>
            </a:lvl2pPr>
            <a:lvl3pPr marL="914400" indent="0" algn="r">
              <a:buNone/>
              <a:defRPr sz="1200" b="0"/>
            </a:lvl3pPr>
            <a:lvl4pPr marL="1371600" indent="0" algn="r">
              <a:buNone/>
              <a:defRPr sz="1200" b="0"/>
            </a:lvl4pPr>
            <a:lvl5pPr marL="1828800" indent="0" algn="r">
              <a:buNone/>
              <a:defRPr sz="1200" b="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zh-CN" altLang="en-US" smtClean="0"/>
              <a:t>单击此处编辑母版文本样式</a:t>
            </a:r>
            <a:endParaRPr lang="zh-CN" altLang="en-US" smtClean="0"/>
          </a:p>
          <a:p>
            <a:pPr lvl="1" eaLnBrk="1" latinLnBrk="0" hangingPunct="1"/>
            <a:r>
              <a:rPr lang="zh-CN" altLang="en-US" smtClean="0"/>
              <a:t>第二级</a:t>
            </a:r>
            <a:endParaRPr lang="zh-CN" altLang="en-US" smtClean="0"/>
          </a:p>
          <a:p>
            <a:pPr lvl="2" eaLnBrk="1" latinLnBrk="0" hangingPunct="1"/>
            <a:r>
              <a:rPr lang="zh-CN" altLang="en-US" smtClean="0"/>
              <a:t>第三级</a:t>
            </a:r>
            <a:endParaRPr lang="zh-CN" altLang="en-US" smtClean="0"/>
          </a:p>
          <a:p>
            <a:pPr lvl="3" eaLnBrk="1" latinLnBrk="0" hangingPunct="1"/>
            <a:r>
              <a:rPr lang="zh-CN" altLang="en-US" smtClean="0"/>
              <a:t>第四级</a:t>
            </a:r>
            <a:endParaRPr lang="zh-CN" altLang="en-US" smtClean="0"/>
          </a:p>
          <a:p>
            <a:pPr lvl="4" eaLnBrk="1" latinLnBrk="0" hangingPunct="1"/>
            <a:r>
              <a:rPr lang="zh-CN" altLang="en-US" smtClean="0"/>
              <a:t>第五级</a:t>
            </a:r>
            <a:endParaRPr kumimoji="0" lang="en-US"/>
          </a:p>
        </p:txBody>
      </p:sp>
      <p:sp>
        <p:nvSpPr>
          <p:cNvPr id="10" name="日期占位符 4"/>
          <p:cNvSpPr>
            <a:spLocks noGrp="1"/>
          </p:cNvSpPr>
          <p:nvPr>
            <p:ph type="dt" sz="half" idx="12"/>
          </p:nvPr>
        </p:nvSpPr>
        <p:spPr>
          <a:xfrm>
            <a:off x="76200" y="4800600"/>
            <a:ext cx="3200400" cy="212725"/>
          </a:xfrm>
          <a:prstGeom prst="rect">
            <a:avLst/>
          </a:prstGeom>
        </p:spPr>
        <p:txBody>
          <a:bodyPr vert="horz" rtlCol="0" anchor="b"/>
          <a:lstStyle/>
          <a:p>
            <a:pPr marL="0" marR="0" lvl="0" indent="0" algn="l" defTabSz="914400" rtl="0" eaLnBrk="1" fontAlgn="base" latinLnBrk="0" hangingPunct="1">
              <a:lnSpc>
                <a:spcPct val="100000"/>
              </a:lnSpc>
              <a:spcBef>
                <a:spcPct val="0"/>
              </a:spcBef>
              <a:spcAft>
                <a:spcPct val="0"/>
              </a:spcAft>
              <a:buClrTx/>
              <a:buSzTx/>
              <a:buFontTx/>
              <a:buNone/>
              <a:defRPr/>
            </a:pPr>
            <a:fld id="{11DF6C85-580E-49AA-8C0F-7282E851D184}" type="datetimeFigureOut">
              <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rPr>
              <a:t/>
            </a:fld>
            <a:endPar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1" name="页脚占位符 5"/>
          <p:cNvSpPr>
            <a:spLocks noGrp="1"/>
          </p:cNvSpPr>
          <p:nvPr>
            <p:ph type="ftr" sz="quarter" idx="3"/>
          </p:nvPr>
        </p:nvSpPr>
        <p:spPr>
          <a:xfrm>
            <a:off x="5334000" y="4800600"/>
            <a:ext cx="3733800" cy="212725"/>
          </a:xfrm>
          <a:prstGeom prst="rect">
            <a:avLst/>
          </a:prstGeom>
        </p:spPr>
        <p:txBody>
          <a:bodyPr vert="horz" rtlCol="0" anchor="ct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2" name="灯片编号占位符 6"/>
          <p:cNvSpPr>
            <a:spLocks noGrp="1"/>
          </p:cNvSpPr>
          <p:nvPr>
            <p:ph type="sldNum" sz="quarter" idx="4"/>
          </p:nvPr>
        </p:nvSpPr>
        <p:spPr>
          <a:xfrm>
            <a:off x="4114800" y="4800600"/>
            <a:ext cx="914400" cy="212725"/>
          </a:xfrm>
          <a:prstGeom prst="rect">
            <a:avLst/>
          </a:prstGeom>
        </p:spPr>
        <p:txBody>
          <a:bodyPr vert="horz" lIns="45720" rIns="45720" rtlCol="0" anchor="ctr"/>
          <a:lstStyle/>
          <a:p>
            <a:pPr algn="ctr" eaLnBrk="1" hangingPunct="1">
              <a:buNone/>
            </a:pPr>
            <a:fld id="{9A0DB2DC-4C9A-4742-B13C-FB6460FD3503}" type="slidenum">
              <a:rPr lang="en-US" altLang="zh-CN"/>
              <a:t/>
            </a:fld>
            <a:endParaRPr lang="en-US" altLang="zh-CN"/>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10" name="矩形 9"/>
          <p:cNvSpPr/>
          <p:nvPr/>
        </p:nvSpPr>
        <p:spPr>
          <a:xfrm>
            <a:off x="457200" y="1057275"/>
            <a:ext cx="8229600" cy="14288"/>
          </a:xfrm>
          <a:prstGeom prst="rect">
            <a:avLst/>
          </a:prstGeom>
          <a:gradFill>
            <a:gsLst>
              <a:gs pos="0">
                <a:schemeClr val="accent1">
                  <a:tint val="40000"/>
                  <a:alpha val="20000"/>
                </a:schemeClr>
              </a:gs>
              <a:gs pos="50000">
                <a:schemeClr val="accent1">
                  <a:alpha val="40000"/>
                </a:schemeClr>
              </a:gs>
              <a:gs pos="100000">
                <a:schemeClr val="accent1">
                  <a:tint val="40000"/>
                  <a:alpha val="50000"/>
                </a:schemeClr>
              </a:gs>
            </a:gsLst>
            <a:lin ang="0" scaled="1"/>
          </a:gra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p:txBody>
          <a:bodyPr vert="eaVert"/>
          <a:lstStyle/>
          <a:p>
            <a:pPr lvl="0" eaLnBrk="1" latinLnBrk="0" hangingPunct="1"/>
            <a:r>
              <a:rPr lang="zh-CN" altLang="en-US" smtClean="0"/>
              <a:t>单击此处编辑母版文本样式</a:t>
            </a:r>
            <a:endParaRPr lang="zh-CN" altLang="en-US" smtClean="0"/>
          </a:p>
          <a:p>
            <a:pPr lvl="1" eaLnBrk="1" latinLnBrk="0" hangingPunct="1"/>
            <a:r>
              <a:rPr lang="zh-CN" altLang="en-US" smtClean="0"/>
              <a:t>第二级</a:t>
            </a:r>
            <a:endParaRPr lang="zh-CN" altLang="en-US" smtClean="0"/>
          </a:p>
          <a:p>
            <a:pPr lvl="2" eaLnBrk="1" latinLnBrk="0" hangingPunct="1"/>
            <a:r>
              <a:rPr lang="zh-CN" altLang="en-US" smtClean="0"/>
              <a:t>第三级</a:t>
            </a:r>
            <a:endParaRPr lang="zh-CN" altLang="en-US" smtClean="0"/>
          </a:p>
          <a:p>
            <a:pPr lvl="3" eaLnBrk="1" latinLnBrk="0" hangingPunct="1"/>
            <a:r>
              <a:rPr lang="zh-CN" altLang="en-US" smtClean="0"/>
              <a:t>第四级</a:t>
            </a:r>
            <a:endParaRPr lang="zh-CN" altLang="en-US" smtClean="0"/>
          </a:p>
          <a:p>
            <a:pPr lvl="4" eaLnBrk="1" latinLnBrk="0" hangingPunct="1"/>
            <a:r>
              <a:rPr lang="zh-CN" altLang="en-US" smtClean="0"/>
              <a:t>第五级</a:t>
            </a:r>
            <a:endParaRPr kumimoji="0" lang="en-US"/>
          </a:p>
        </p:txBody>
      </p:sp>
      <p:sp>
        <p:nvSpPr>
          <p:cNvPr id="11" name="日期占位符 3"/>
          <p:cNvSpPr>
            <a:spLocks noGrp="1"/>
          </p:cNvSpPr>
          <p:nvPr>
            <p:ph type="dt" sz="half" idx="2"/>
          </p:nvPr>
        </p:nvSpPr>
        <p:spPr>
          <a:xfrm>
            <a:off x="76200" y="4800600"/>
            <a:ext cx="3200400" cy="212725"/>
          </a:xfrm>
          <a:prstGeom prst="rect">
            <a:avLst/>
          </a:prstGeom>
        </p:spPr>
        <p:txBody>
          <a:bodyPr vert="horz" rtlCol="0" anchor="b"/>
          <a:lstStyle/>
          <a:p>
            <a:pPr marL="0" marR="0" lvl="0" indent="0" algn="l" defTabSz="914400" rtl="0" eaLnBrk="1" fontAlgn="base" latinLnBrk="0" hangingPunct="1">
              <a:lnSpc>
                <a:spcPct val="100000"/>
              </a:lnSpc>
              <a:spcBef>
                <a:spcPct val="0"/>
              </a:spcBef>
              <a:spcAft>
                <a:spcPct val="0"/>
              </a:spcAft>
              <a:buClrTx/>
              <a:buSzTx/>
              <a:buFontTx/>
              <a:buNone/>
              <a:defRPr/>
            </a:pPr>
            <a:fld id="{11DF6C85-580E-49AA-8C0F-7282E851D184}" type="datetimeFigureOut">
              <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rPr>
              <a:t/>
            </a:fld>
            <a:endPar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2" name="页脚占位符 4"/>
          <p:cNvSpPr>
            <a:spLocks noGrp="1"/>
          </p:cNvSpPr>
          <p:nvPr>
            <p:ph type="ftr" sz="quarter" idx="3"/>
          </p:nvPr>
        </p:nvSpPr>
        <p:spPr>
          <a:xfrm>
            <a:off x="5334000" y="4800600"/>
            <a:ext cx="3733800" cy="212725"/>
          </a:xfrm>
          <a:prstGeom prst="rect">
            <a:avLst/>
          </a:prstGeom>
        </p:spPr>
        <p:txBody>
          <a:bodyPr vert="horz" rtlCol="0" anchor="ct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13" name="灯片编号占位符 5"/>
          <p:cNvSpPr>
            <a:spLocks noGrp="1"/>
          </p:cNvSpPr>
          <p:nvPr>
            <p:ph type="sldNum" sz="quarter" idx="4"/>
          </p:nvPr>
        </p:nvSpPr>
        <p:spPr>
          <a:xfrm>
            <a:off x="4114800" y="4800600"/>
            <a:ext cx="914400" cy="212725"/>
          </a:xfrm>
          <a:prstGeom prst="rect">
            <a:avLst/>
          </a:prstGeom>
        </p:spPr>
        <p:txBody>
          <a:bodyPr vert="horz" lIns="45720" rIns="45720" rtlCol="0" anchor="ctr"/>
          <a:lstStyle/>
          <a:p>
            <a:pPr algn="ctr" eaLnBrk="1" hangingPunct="1">
              <a:buNone/>
            </a:pPr>
            <a:fld id="{9A0DB2DC-4C9A-4742-B13C-FB6460FD3503}" type="slidenum">
              <a:rPr lang="en-US" altLang="zh-CN"/>
              <a:t/>
            </a:fld>
            <a:endParaRPr lang="en-US" altLang="zh-CN"/>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7215206" y="205978"/>
            <a:ext cx="1471594" cy="4508912"/>
          </a:xfrm>
        </p:spPr>
        <p:txBody>
          <a:bodyPr vert="eaVert"/>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457200" y="205978"/>
            <a:ext cx="6686568" cy="4508912"/>
          </a:xfrm>
        </p:spPr>
        <p:txBody>
          <a:bodyPr vert="eaVert"/>
          <a:lstStyle/>
          <a:p>
            <a:pPr lvl="0" eaLnBrk="1" latinLnBrk="0" hangingPunct="1"/>
            <a:r>
              <a:rPr lang="zh-CN" altLang="en-US" smtClean="0"/>
              <a:t>单击此处编辑母版文本样式</a:t>
            </a:r>
            <a:endParaRPr lang="zh-CN" altLang="en-US" smtClean="0"/>
          </a:p>
          <a:p>
            <a:pPr lvl="1" eaLnBrk="1" latinLnBrk="0" hangingPunct="1"/>
            <a:r>
              <a:rPr lang="zh-CN" altLang="en-US" smtClean="0"/>
              <a:t>第二级</a:t>
            </a:r>
            <a:endParaRPr lang="zh-CN" altLang="en-US" smtClean="0"/>
          </a:p>
          <a:p>
            <a:pPr lvl="2" eaLnBrk="1" latinLnBrk="0" hangingPunct="1"/>
            <a:r>
              <a:rPr lang="zh-CN" altLang="en-US" smtClean="0"/>
              <a:t>第三级</a:t>
            </a:r>
            <a:endParaRPr lang="zh-CN" altLang="en-US" smtClean="0"/>
          </a:p>
          <a:p>
            <a:pPr lvl="3" eaLnBrk="1" latinLnBrk="0" hangingPunct="1"/>
            <a:r>
              <a:rPr lang="zh-CN" altLang="en-US" smtClean="0"/>
              <a:t>第四级</a:t>
            </a:r>
            <a:endParaRPr lang="zh-CN" altLang="en-US" smtClean="0"/>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11DF6C85-580E-49AA-8C0F-7282E851D184}" type="datetimeFigureOut">
              <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rPr>
              <a:t/>
            </a:fld>
            <a:endPar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cSld name="标题和表格">
    <p:bg>
      <p:bgPr>
        <a:blipFill rotWithShape="0">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685802" y="457200"/>
            <a:ext cx="7772400" cy="857250"/>
          </a:xfrm>
          <a:prstGeom prst="rect">
            <a:avLst/>
          </a:prstGeom>
        </p:spPr>
        <p:txBody>
          <a:bodyPr/>
          <a:lstStyle/>
          <a:p>
            <a:r>
              <a:rPr lang="zh-CN" altLang="en-US"/>
              <a:t>单击此处编辑母版标题样式</a:t>
            </a:r>
            <a:endParaRPr lang="zh-CN" altLang="en-US"/>
          </a:p>
        </p:txBody>
      </p:sp>
      <p:sp>
        <p:nvSpPr>
          <p:cNvPr id="3" name="表格占位符 2"/>
          <p:cNvSpPr>
            <a:spLocks noGrp="1"/>
          </p:cNvSpPr>
          <p:nvPr>
            <p:ph type="tbl" idx="1"/>
          </p:nvPr>
        </p:nvSpPr>
        <p:spPr>
          <a:xfrm>
            <a:off x="685802" y="1485900"/>
            <a:ext cx="7772400" cy="3086100"/>
          </a:xfrm>
        </p:spPr>
        <p:txBody>
          <a:bodyPr vert="horz" wrap="square" lIns="91440" tIns="45720" rIns="91440" bIns="45720" numCol="1" anchor="t" anchorCtr="0" compatLnSpc="1"/>
          <a:lstStyle/>
          <a:p>
            <a:pPr marL="342900" marR="0" lvl="0" indent="-342900" algn="l" defTabSz="914400" rtl="0" eaLnBrk="0" fontAlgn="base" latinLnBrk="0" hangingPunct="0">
              <a:lnSpc>
                <a:spcPct val="100000"/>
              </a:lnSpc>
              <a:spcBef>
                <a:spcPct val="20000"/>
              </a:spcBef>
              <a:spcAft>
                <a:spcPct val="0"/>
              </a:spcAft>
              <a:buClrTx/>
              <a:buSzTx/>
              <a:buFont typeface="Arial" pitchFamily="34" charset="0"/>
              <a:buChar char="•"/>
              <a:defRPr/>
            </a:pPr>
            <a:endParaRPr kumimoji="0" lang="zh-CN" alt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Rectangle 4"/>
          <p:cNvSpPr>
            <a:spLocks noGrp="1" noChangeArrowheads="1"/>
          </p:cNvSpPr>
          <p:nvPr>
            <p:ph type="dt" sz="half" idx="2"/>
          </p:nvPr>
        </p:nvSpPr>
        <p:spPr>
          <a:xfrm>
            <a:off x="686284" y="4686300"/>
            <a:ext cx="1904195" cy="342900"/>
          </a:xfrm>
          <a:prstGeom prst="rect">
            <a:avLst/>
          </a:prstGeom>
        </p:spPr>
        <p:txBody>
          <a:bodyPr/>
          <a:lstStyle>
            <a:lvl1pPr eaLnBrk="1" hangingPunct="1">
              <a:defRPr>
                <a:latin typeface="Arial" pitchFamily="34" charset="0"/>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Rectangle 5"/>
          <p:cNvSpPr>
            <a:spLocks noGrp="1" noChangeArrowheads="1"/>
          </p:cNvSpPr>
          <p:nvPr>
            <p:ph type="ftr" sz="quarter" idx="3"/>
          </p:nvPr>
        </p:nvSpPr>
        <p:spPr>
          <a:xfrm>
            <a:off x="3124868" y="4686300"/>
            <a:ext cx="2894265" cy="342900"/>
          </a:xfrm>
          <a:prstGeom prst="rect">
            <a:avLst/>
          </a:prstGeom>
        </p:spPr>
        <p:txBody>
          <a:bodyPr/>
          <a:lstStyle>
            <a:lvl1pPr eaLnBrk="1" hangingPunct="1">
              <a:defRPr>
                <a:latin typeface="Arial" pitchFamily="34" charset="0"/>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Rectangle 6"/>
          <p:cNvSpPr>
            <a:spLocks noGrp="1" noChangeArrowheads="1"/>
          </p:cNvSpPr>
          <p:nvPr>
            <p:ph type="sldNum" sz="quarter" idx="4"/>
          </p:nvPr>
        </p:nvSpPr>
        <p:spPr>
          <a:xfrm>
            <a:off x="6553522" y="4686300"/>
            <a:ext cx="1904195" cy="342900"/>
          </a:xfrm>
          <a:prstGeom prst="rect">
            <a:avLst/>
          </a:prstGeom>
        </p:spPr>
        <p:txBody>
          <a:bodyPr vert="horz" wrap="square" lIns="91440" tIns="45720" rIns="91440" bIns="45720" numCol="1" anchor="t" anchorCtr="0" compatLnSpc="1"/>
          <a:lstStyle/>
          <a:p>
            <a:pPr lvl="0" eaLnBrk="1" hangingPunct="1">
              <a:buNone/>
            </a:pPr>
            <a:fld id="{9A0DB2DC-4C9A-4742-B13C-FB6460FD3503}" type="slidenum">
              <a:rPr lang="zh-CN" altLang="en-US"/>
              <a:t/>
            </a:fld>
            <a:endParaRPr lang="zh-CN" altLang="en-US"/>
          </a:p>
        </p:txBody>
      </p:sp>
    </p:spTree>
  </p:cSld>
  <p:clrMapOvr>
    <a:masterClrMapping/>
  </p:clrMapOvr>
  <p:transition>
    <p:random/>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31747" name="组合 7"/>
          <p:cNvGrpSpPr/>
          <p:nvPr/>
        </p:nvGrpSpPr>
        <p:grpSpPr>
          <a:xfrm>
            <a:off x="215413" y="0"/>
            <a:ext cx="8789122" cy="4938713"/>
            <a:chOff x="286385" y="1"/>
            <a:chExt cx="11720499" cy="6584949"/>
          </a:xfrm>
        </p:grpSpPr>
        <p:sp>
          <p:nvSpPr>
            <p:cNvPr id="9" name="矩形 8"/>
            <p:cNvSpPr/>
            <p:nvPr>
              <p:custDataLst>
                <p:tags r:id="rId1"/>
              </p:custDataLst>
            </p:nvPr>
          </p:nvSpPr>
          <p:spPr>
            <a:xfrm>
              <a:off x="286385" y="273051"/>
              <a:ext cx="11615539" cy="6311899"/>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1350" b="0" i="0" u="none" strike="noStrike" kern="1200" cap="none" spc="0" normalizeH="0" baseline="0" noProof="0">
                <a:ln>
                  <a:noFill/>
                </a:ln>
                <a:solidFill>
                  <a:srgbClr val="FFFFFF"/>
                </a:solidFill>
                <a:effectLst/>
                <a:uLnTx/>
                <a:uFillTx/>
                <a:latin typeface="+mn-lt"/>
                <a:ea typeface="+mn-ea"/>
                <a:cs typeface="+mn-cs"/>
                <a:sym typeface="+mn-ea"/>
              </a:endParaRPr>
            </a:p>
          </p:txBody>
        </p:sp>
        <p:pic>
          <p:nvPicPr>
            <p:cNvPr id="31754" name="图片 9"/>
            <p:cNvPicPr>
              <a:picLocks noChangeAspect="1"/>
            </p:cNvPicPr>
            <p:nvPr userDrawn="1">
              <p:custDataLst>
                <p:tags r:id="rId3"/>
              </p:custDataLst>
            </p:nvPr>
          </p:nvPicPr>
          <p:blipFill>
            <a:blip r:embed="rId2"/>
            <a:stretch>
              <a:fillRect/>
            </a:stretch>
          </p:blipFill>
          <p:spPr>
            <a:xfrm>
              <a:off x="11159130" y="1"/>
              <a:ext cx="847754" cy="885198"/>
            </a:xfrm>
            <a:prstGeom prst="rect">
              <a:avLst/>
            </a:prstGeom>
            <a:noFill/>
            <a:ln w="9525">
              <a:noFill/>
            </a:ln>
          </p:spPr>
        </p:pic>
      </p:grpSp>
      <p:sp>
        <p:nvSpPr>
          <p:cNvPr id="7" name="内容占位符 6"/>
          <p:cNvSpPr>
            <a:spLocks noGrp="1"/>
          </p:cNvSpPr>
          <p:nvPr>
            <p:ph sz="quarter" idx="13"/>
          </p:nvPr>
        </p:nvSpPr>
        <p:spPr>
          <a:xfrm>
            <a:off x="502449" y="714384"/>
            <a:ext cx="8139178" cy="4041680"/>
          </a:xfrm>
        </p:spPr>
        <p:txBody>
          <a:bodyPr/>
          <a:lstStyle>
            <a:lvl1pPr>
              <a:defRPr baseline="0">
                <a:solidFill>
                  <a:schemeClr val="tx1">
                    <a:lumMod val="85000"/>
                    <a:lumOff val="15000"/>
                  </a:schemeClr>
                </a:solidFill>
              </a:defRPr>
            </a:lvl1pPr>
            <a:lvl2pPr>
              <a:defRPr baseline="0">
                <a:solidFill>
                  <a:schemeClr val="tx1">
                    <a:lumMod val="85000"/>
                    <a:lumOff val="15000"/>
                  </a:schemeClr>
                </a:solidFill>
              </a:defRPr>
            </a:lvl2pPr>
            <a:lvl3pPr>
              <a:defRPr baseline="0">
                <a:solidFill>
                  <a:schemeClr val="tx1">
                    <a:lumMod val="85000"/>
                    <a:lumOff val="15000"/>
                  </a:schemeClr>
                </a:solidFill>
              </a:defRPr>
            </a:lvl3pPr>
            <a:lvl4pPr>
              <a:defRPr baseline="0">
                <a:solidFill>
                  <a:schemeClr val="tx1">
                    <a:lumMod val="85000"/>
                    <a:lumOff val="15000"/>
                  </a:schemeClr>
                </a:solidFill>
              </a:defRPr>
            </a:lvl4pPr>
            <a:lvl5pPr>
              <a:defRPr baseline="0">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日期占位符 2"/>
          <p:cNvSpPr>
            <a:spLocks noGrp="1"/>
          </p:cNvSpPr>
          <p:nvPr>
            <p:ph type="dt" sz="half" idx="2"/>
            <p:custDataLst>
              <p:tags r:id="rId4"/>
            </p:custDataLst>
          </p:nvPr>
        </p:nvSpPr>
        <p:spPr>
          <a:xfrm>
            <a:off x="660047" y="4762500"/>
            <a:ext cx="2024329" cy="236935"/>
          </a:xfrm>
          <a:prstGeom prst="rect">
            <a:avLst/>
          </a:prstGeom>
        </p:spPr>
        <p:txBody>
          <a:bodyPr vert="horz" lIns="91440" tIns="45720" rIns="91440" bIns="45720" rtlCol="0" anchor="ctr">
            <a:normAutofit/>
          </a:bodyPr>
          <a:lstStyle>
            <a:lvl1pPr eaLnBrk="0" fontAlgn="base" hangingPunct="0">
              <a:spcBef>
                <a:spcPct val="0"/>
              </a:spcBef>
              <a:spcAft>
                <a:spcPct val="0"/>
              </a:spcAft>
              <a:defRPr>
                <a:latin typeface="Arial" pitchFamily="34" charset="0"/>
                <a:ea typeface="宋体" panose="02010600030101010101" pitchFamily="2" charset="-122"/>
              </a:defRPr>
            </a:lvl1pPr>
          </a:lstStyle>
          <a:p>
            <a:pPr marL="0" marR="0" lvl="0" indent="0" algn="l" defTabSz="914400" rtl="0" eaLnBrk="0" fontAlgn="base" latinLnBrk="0" hangingPunct="0">
              <a:lnSpc>
                <a:spcPct val="100000"/>
              </a:lnSpc>
              <a:spcBef>
                <a:spcPct val="0"/>
              </a:spcBef>
              <a:spcAft>
                <a:spcPct val="0"/>
              </a:spcAft>
              <a:buClrTx/>
              <a:buSzTx/>
              <a:buFontTx/>
              <a:buNone/>
              <a:defRPr/>
            </a:pPr>
            <a:fld id="{6A614494-F4C2-4A52-86AB-9BA42377C378}" type="datetimeFigureOut">
              <a:rPr kumimoji="0" lang="zh-CN" altLang="en-US" sz="1200" b="0" i="0" u="none" strike="noStrike" kern="1200" cap="none" spc="0" normalizeH="0" baseline="0" noProof="0">
                <a:ln>
                  <a:noFill/>
                </a:ln>
                <a:solidFill>
                  <a:srgbClr val="000000">
                    <a:tint val="75000"/>
                  </a:srgbClr>
                </a:solidFill>
                <a:effectLst/>
                <a:uLnTx/>
                <a:uFillTx/>
                <a:latin typeface="Arial"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rgbClr val="000000">
                  <a:tint val="75000"/>
                </a:srgbClr>
              </a:solidFill>
              <a:effectLst/>
              <a:uLnTx/>
              <a:uFillTx/>
              <a:latin typeface="Arial" pitchFamily="34" charset="0"/>
              <a:ea typeface="宋体" panose="02010600030101010101" pitchFamily="2" charset="-122"/>
              <a:cs typeface="+mn-cs"/>
            </a:endParaRPr>
          </a:p>
        </p:txBody>
      </p:sp>
      <p:sp>
        <p:nvSpPr>
          <p:cNvPr id="12" name="页脚占位符 3"/>
          <p:cNvSpPr>
            <a:spLocks noGrp="1"/>
          </p:cNvSpPr>
          <p:nvPr>
            <p:ph type="ftr" sz="quarter" idx="3"/>
            <p:custDataLst>
              <p:tags r:id="rId5"/>
            </p:custDataLst>
          </p:nvPr>
        </p:nvSpPr>
        <p:spPr>
          <a:xfrm>
            <a:off x="3087584" y="4762500"/>
            <a:ext cx="2968831" cy="236935"/>
          </a:xfrm>
          <a:prstGeom prst="rect">
            <a:avLst/>
          </a:prstGeom>
        </p:spPr>
        <p:txBody>
          <a:bodyPr vert="horz" lIns="91440" tIns="45720" rIns="91440" bIns="45720" rtlCol="0" anchor="ctr">
            <a:normAutofit/>
          </a:bodyPr>
          <a:lstStyle>
            <a:lvl1pPr eaLnBrk="0" fontAlgn="base" hangingPunct="0">
              <a:spcBef>
                <a:spcPct val="0"/>
              </a:spcBef>
              <a:spcAft>
                <a:spcPct val="0"/>
              </a:spcAft>
              <a:defRPr>
                <a:latin typeface="Arial" pitchFamily="34" charset="0"/>
                <a:ea typeface="宋体" panose="02010600030101010101" pitchFamily="2" charset="-122"/>
              </a:defRPr>
            </a:lvl1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rgbClr val="000000">
                  <a:tint val="75000"/>
                </a:srgbClr>
              </a:solidFill>
              <a:effectLst/>
              <a:uLnTx/>
              <a:uFillTx/>
              <a:latin typeface="Arial" pitchFamily="34" charset="0"/>
              <a:ea typeface="宋体" panose="02010600030101010101" pitchFamily="2" charset="-122"/>
              <a:cs typeface="+mn-cs"/>
            </a:endParaRPr>
          </a:p>
        </p:txBody>
      </p:sp>
      <p:sp>
        <p:nvSpPr>
          <p:cNvPr id="13" name="灯片编号占位符 4"/>
          <p:cNvSpPr>
            <a:spLocks noGrp="1"/>
          </p:cNvSpPr>
          <p:nvPr>
            <p:ph type="sldNum" sz="quarter" idx="4"/>
            <p:custDataLst>
              <p:tags r:id="rId6"/>
            </p:custDataLst>
          </p:nvPr>
        </p:nvSpPr>
        <p:spPr>
          <a:xfrm>
            <a:off x="6458244" y="4762500"/>
            <a:ext cx="2024329" cy="236935"/>
          </a:xfrm>
          <a:prstGeom prst="rect">
            <a:avLst/>
          </a:prstGeom>
        </p:spPr>
        <p:txBody>
          <a:bodyPr vert="horz" lIns="91440" tIns="45720" rIns="91440" bIns="45720" rtlCol="0" anchor="ctr"/>
          <a:lstStyle/>
          <a:p>
            <a:pPr algn="r">
              <a:buNone/>
            </a:pPr>
            <a:fld id="{9A0DB2DC-4C9A-4742-B13C-FB6460FD3503}" type="slidenum">
              <a:rPr lang="zh-CN" altLang="en-US">
                <a:cs typeface="Arial" pitchFamily="34" charset="0"/>
              </a:rPr>
              <a:t/>
            </a:fld>
            <a:endParaRPr lang="zh-CN" altLang="en-US">
              <a:ea typeface="Arial" pitchFamily="34" charset="0"/>
              <a:cs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image" Target="../media/image3.jpeg" /><Relationship Id="rId15" Type="http://schemas.openxmlformats.org/officeDocument/2006/relationships/image" Target="file:///D:\qq&#25991;&#20214;\712321467\Image\C2C\Image2\%7b75232B38-A165-1FB7-499C-2E1C792CACB5%7d.png" TargetMode="External" /><Relationship Id="rId16" Type="http://schemas.openxmlformats.org/officeDocument/2006/relationships/image" Target="../media/image4.png" /><Relationship Id="rId17" Type="http://schemas.openxmlformats.org/officeDocument/2006/relationships/image" Target="../media/image5.png"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3">
        <a:schemeClr val="bg2"/>
      </p:bgRef>
    </p:bg>
    <p:spTree>
      <p:nvGrpSpPr>
        <p:cNvPr id="1" name=""/>
        <p:cNvGrpSpPr/>
        <p:nvPr/>
      </p:nvGrpSpPr>
      <p:grpSpPr/>
      <p:sp>
        <p:nvSpPr>
          <p:cNvPr id="7" name="矩形 6"/>
          <p:cNvSpPr/>
          <p:nvPr/>
        </p:nvSpPr>
        <p:spPr>
          <a:xfrm>
            <a:off x="0" y="5008563"/>
            <a:ext cx="9144000" cy="134938"/>
          </a:xfrm>
          <a:prstGeom prst="rect">
            <a:avLst/>
          </a:prstGeom>
          <a:gradFill>
            <a:gsLst>
              <a:gs pos="0">
                <a:schemeClr val="accent1">
                  <a:alpha val="50000"/>
                </a:schemeClr>
              </a:gs>
              <a:gs pos="50000">
                <a:schemeClr val="accent1">
                  <a:tint val="20000"/>
                </a:schemeClr>
              </a:gs>
              <a:gs pos="100000">
                <a:schemeClr val="accent1">
                  <a:alpha val="40000"/>
                </a:schemeClr>
              </a:gs>
            </a:gsLst>
            <a:lin ang="0" scaled="1"/>
          </a:gra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027" name="标题占位符 1"/>
          <p:cNvSpPr>
            <a:spLocks noGrp="1"/>
          </p:cNvSpPr>
          <p:nvPr>
            <p:ph type="title"/>
          </p:nvPr>
        </p:nvSpPr>
        <p:spPr>
          <a:xfrm>
            <a:off x="457200" y="206375"/>
            <a:ext cx="8229600" cy="857250"/>
          </a:xfrm>
          <a:prstGeom prst="rect">
            <a:avLst/>
          </a:prstGeom>
          <a:noFill/>
          <a:ln w="9525">
            <a:noFill/>
          </a:ln>
        </p:spPr>
        <p:txBody>
          <a:bodyPr anchor="ctr" anchorCtr="0"/>
          <a:lstStyle/>
          <a:p>
            <a:pPr lvl="0"/>
            <a:r>
              <a:rPr lang="zh-CN" altLang="en-US"/>
              <a:t>单击此处编辑母版标题样式</a:t>
            </a:r>
            <a:endParaRPr lang="en-US" altLang="zh-CN"/>
          </a:p>
        </p:txBody>
      </p:sp>
      <p:sp>
        <p:nvSpPr>
          <p:cNvPr id="1028" name="文本占位符 2"/>
          <p:cNvSpPr>
            <a:spLocks noGrp="1"/>
          </p:cNvSpPr>
          <p:nvPr>
            <p:ph type="body" idx="1"/>
          </p:nvPr>
        </p:nvSpPr>
        <p:spPr>
          <a:xfrm>
            <a:off x="457200" y="1200150"/>
            <a:ext cx="8229600" cy="3514725"/>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ltLang="zh-CN"/>
          </a:p>
        </p:txBody>
      </p:sp>
      <p:sp>
        <p:nvSpPr>
          <p:cNvPr id="4" name="日期占位符 3"/>
          <p:cNvSpPr>
            <a:spLocks noGrp="1"/>
          </p:cNvSpPr>
          <p:nvPr>
            <p:ph type="dt" sz="half" idx="2"/>
          </p:nvPr>
        </p:nvSpPr>
        <p:spPr>
          <a:xfrm>
            <a:off x="76200" y="4800600"/>
            <a:ext cx="3200400" cy="212725"/>
          </a:xfrm>
          <a:prstGeom prst="rect">
            <a:avLst/>
          </a:prstGeom>
        </p:spPr>
        <p:txBody>
          <a:bodyPr vert="horz" rtlCol="0" anchor="b"/>
          <a:lstStyle>
            <a:defPPr>
              <a:defRPr lang="zh-CN"/>
            </a:defPPr>
            <a:lvl1pPr marL="0" lvl="0" indent="0" algn="l" defTabSz="914400" rtl="0" eaLnBrk="1" fontAlgn="base" latinLnBrk="0" hangingPunct="1">
              <a:lnSpc>
                <a:spcPct val="100000"/>
              </a:lnSpc>
              <a:spcBef>
                <a:spcPct val="0"/>
              </a:spcBef>
              <a:spcAft>
                <a:spcPct val="0"/>
              </a:spcAft>
              <a:buNone/>
              <a:defRPr kumimoji="0" sz="1100" b="0" i="0" u="none" kern="1200" baseline="0">
                <a:solidFill>
                  <a:schemeClr val="tx2">
                    <a:lumMod val="75000"/>
                    <a:lumOff val="25000"/>
                  </a:schemeClr>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11DF6C85-580E-49AA-8C0F-7282E851D184}" type="datetimeFigureOut">
              <a:rPr kumimoji="0" lang="en-US" sz="1100" b="0" i="0" u="none" strike="noStrike" kern="1200" cap="none" spc="0" normalizeH="0" baseline="0" noProof="0" smtClean="0">
                <a:ln>
                  <a:noFill/>
                </a:ln>
                <a:solidFill>
                  <a:schemeClr val="tx2">
                    <a:lumMod val="75000"/>
                    <a:lumOff val="25000"/>
                  </a:schemeClr>
                </a:solidFill>
                <a:effectLst/>
                <a:uLnTx/>
                <a:uFillTx/>
                <a:latin typeface="Arial" pitchFamily="34" charset="0"/>
                <a:ea typeface="宋体" panose="02010600030101010101" pitchFamily="2" charset="-122"/>
                <a:cs typeface="+mn-cs"/>
              </a:rPr>
              <a:t/>
            </a:fld>
            <a:endParaRPr kumimoji="0" lang="en-US" sz="1100" b="0" i="0" u="none" strike="noStrike" kern="1200" cap="none" spc="0" normalizeH="0" baseline="0" noProof="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3"/>
          </p:nvPr>
        </p:nvSpPr>
        <p:spPr>
          <a:xfrm>
            <a:off x="5334000" y="4800600"/>
            <a:ext cx="3733800" cy="212725"/>
          </a:xfrm>
          <a:prstGeom prst="rect">
            <a:avLst/>
          </a:prstGeom>
        </p:spPr>
        <p:txBody>
          <a:bodyPr vert="horz" rtlCol="0" anchor="ctr"/>
          <a:lstStyle>
            <a:defPPr>
              <a:defRPr lang="zh-CN"/>
            </a:defPPr>
            <a:lvl1pPr marL="0" lvl="0" indent="0" algn="r" defTabSz="914400" rtl="0" eaLnBrk="1" fontAlgn="base" latinLnBrk="0" hangingPunct="1">
              <a:lnSpc>
                <a:spcPct val="100000"/>
              </a:lnSpc>
              <a:spcBef>
                <a:spcPct val="0"/>
              </a:spcBef>
              <a:spcAft>
                <a:spcPct val="0"/>
              </a:spcAft>
              <a:buNone/>
              <a:defRPr kumimoji="0" sz="1100" b="0" i="0" u="none" kern="1200" baseline="0">
                <a:solidFill>
                  <a:schemeClr val="tx2">
                    <a:lumMod val="75000"/>
                    <a:lumOff val="25000"/>
                  </a:schemeClr>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schemeClr val="tx2">
                  <a:lumMod val="75000"/>
                  <a:lumOff val="25000"/>
                </a:schemeClr>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4"/>
          </p:nvPr>
        </p:nvSpPr>
        <p:spPr>
          <a:xfrm>
            <a:off x="4114800" y="4800600"/>
            <a:ext cx="914400" cy="212725"/>
          </a:xfrm>
          <a:prstGeom prst="rect">
            <a:avLst/>
          </a:prstGeom>
          <a:noFill/>
        </p:spPr>
        <p:txBody>
          <a:bodyPr vert="horz" lIns="45720" rIns="45720" rtlCol="0" anchor="ctr"/>
          <a:lstStyle>
            <a:defPPr>
              <a:defRPr lang="zh-CN"/>
            </a:defPPr>
            <a:lvl1pPr marL="0" lvl="0" indent="0" algn="ctr" defTabSz="914400" rtl="0" eaLnBrk="0" fontAlgn="base" latinLnBrk="0" hangingPunct="0">
              <a:lnSpc>
                <a:spcPct val="100000"/>
              </a:lnSpc>
              <a:spcBef>
                <a:spcPct val="0"/>
              </a:spcBef>
              <a:spcAft>
                <a:spcPct val="0"/>
              </a:spcAft>
              <a:buNone/>
              <a:defRPr sz="1100" b="0" i="0" u="none" kern="1200" baseline="0">
                <a:solidFill>
                  <a:srgbClr val="636363"/>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
        <p:nvSpPr>
          <p:cNvPr id="8" name="矩形 7"/>
          <p:cNvSpPr/>
          <p:nvPr/>
        </p:nvSpPr>
        <p:spPr>
          <a:xfrm>
            <a:off x="0" y="0"/>
            <a:ext cx="9144000" cy="80963"/>
          </a:xfrm>
          <a:prstGeom prst="rect">
            <a:avLst/>
          </a:prstGeom>
          <a:gradFill>
            <a:gsLst>
              <a:gs pos="0">
                <a:schemeClr val="accent1">
                  <a:alpha val="50000"/>
                </a:schemeClr>
              </a:gs>
              <a:gs pos="50000">
                <a:schemeClr val="accent1">
                  <a:tint val="20000"/>
                </a:schemeClr>
              </a:gs>
              <a:gs pos="100000">
                <a:schemeClr val="accent1">
                  <a:alpha val="40000"/>
                </a:schemeClr>
              </a:gs>
            </a:gsLst>
            <a:lin ang="0" scaled="1"/>
          </a:gradFill>
          <a:ln w="25400" cap="rnd"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1033" name="图片 8" descr="11.jpg"/>
          <p:cNvPicPr>
            <a:picLocks noChangeAspect="1"/>
          </p:cNvPicPr>
          <p:nvPr userDrawn="1"/>
        </p:nvPicPr>
        <p:blipFill>
          <a:blip r:embed="rId14"/>
          <a:stretch>
            <a:fillRect/>
          </a:stretch>
        </p:blipFill>
        <p:spPr>
          <a:xfrm>
            <a:off x="1588" y="0"/>
            <a:ext cx="9140825" cy="5143500"/>
          </a:xfrm>
          <a:prstGeom prst="rect">
            <a:avLst/>
          </a:prstGeom>
          <a:noFill/>
          <a:ln w="9525">
            <a:noFill/>
          </a:ln>
        </p:spPr>
      </p:pic>
      <p:pic>
        <p:nvPicPr>
          <p:cNvPr id="1034" name="图片 1073743875" descr="学科网 zxxk.com"/>
          <p:cNvPicPr>
            <a:picLocks noChangeAspect="1"/>
          </p:cNvPicPr>
          <p:nvPr/>
        </p:nvPicPr>
        <p:blipFill>
          <a:blip r:embed="rId16" r:link="rId15"/>
          <a:stretch>
            <a:fillRect/>
          </a:stretch>
        </p:blipFill>
        <p:spPr>
          <a:xfrm>
            <a:off x="838200" y="365125"/>
            <a:ext cx="9525" cy="9525"/>
          </a:xfrm>
          <a:prstGeom prst="rect">
            <a:avLst/>
          </a:prstGeom>
          <a:noFill/>
          <a:ln>
            <a:noFill/>
            <a:miter lim="800000"/>
          </a:ln>
        </p:spPr>
      </p:pic>
      <p:pic>
        <p:nvPicPr>
          <p:cNvPr id="1035" name="图片 1073743875" descr="学科网 zxxk.com"/>
          <p:cNvPicPr>
            <a:picLocks noChangeAspect="1"/>
          </p:cNvPicPr>
          <p:nvPr/>
        </p:nvPicPr>
        <p:blipFill>
          <a:blip r:embed="rId17" r:link="rId1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timing/>
  <p:txStyles>
    <p:titleStyle>
      <a:lvl1pPr algn="ctr" rtl="0" eaLnBrk="1" latinLnBrk="0" hangingPunct="1">
        <a:spcBef>
          <a:spcPct val="0"/>
        </a:spcBef>
        <a:buNone/>
        <a:defRPr kumimoji="0" sz="4400" kern="1200">
          <a:solidFill>
            <a:schemeClr val="tx2"/>
          </a:solidFill>
          <a:latin typeface="+mj-lt"/>
          <a:ea typeface="+mj-ea"/>
          <a:cs typeface="+mj-cs"/>
        </a:defRPr>
      </a:lvl1pPr>
      <a:lvl2pPr eaLnBrk="1" latinLnBrk="0" hangingPunct="1">
        <a:defRPr kumimoji="0">
          <a:solidFill>
            <a:schemeClr val="tx2"/>
          </a:solidFill>
        </a:defRPr>
      </a:lvl2pPr>
      <a:lvl3pPr eaLnBrk="1" latinLnBrk="0" hangingPunct="1">
        <a:defRPr kumimoji="0">
          <a:solidFill>
            <a:schemeClr val="tx2"/>
          </a:solidFill>
        </a:defRPr>
      </a:lvl3pPr>
      <a:lvl4pPr eaLnBrk="1" latinLnBrk="0" hangingPunct="1">
        <a:defRPr kumimoji="0">
          <a:solidFill>
            <a:schemeClr val="tx2"/>
          </a:solidFill>
        </a:defRPr>
      </a:lvl4pPr>
      <a:lvl5pPr eaLnBrk="1" latinLnBrk="0" hangingPunct="1">
        <a:defRPr kumimoji="0">
          <a:solidFill>
            <a:schemeClr val="tx2"/>
          </a:solidFill>
        </a:defRPr>
      </a:lvl5pPr>
      <a:lvl6pPr eaLnBrk="1" latinLnBrk="0" hangingPunct="1">
        <a:defRPr kumimoji="0">
          <a:solidFill>
            <a:schemeClr val="tx2"/>
          </a:solidFill>
        </a:defRPr>
      </a:lvl6pPr>
      <a:lvl7pPr eaLnBrk="1" latinLnBrk="0" hangingPunct="1">
        <a:defRPr kumimoji="0">
          <a:solidFill>
            <a:schemeClr val="tx2"/>
          </a:solidFill>
        </a:defRPr>
      </a:lvl7pPr>
      <a:lvl8pPr eaLnBrk="1" latinLnBrk="0" hangingPunct="1">
        <a:defRPr kumimoji="0">
          <a:solidFill>
            <a:schemeClr val="tx2"/>
          </a:solidFill>
        </a:defRPr>
      </a:lvl8pPr>
      <a:lvl9pPr eaLnBrk="1" latinLnBrk="0" hangingPunct="1">
        <a:defRPr kumimoji="0">
          <a:solidFill>
            <a:schemeClr val="tx2"/>
          </a:solidFill>
        </a:defRPr>
      </a:lvl9pPr>
    </p:titleStyle>
    <p:bodyStyle>
      <a:lvl1pPr marL="342900" indent="-342900" algn="l" rtl="0" eaLnBrk="1" latinLnBrk="0" hangingPunct="1">
        <a:spcBef>
          <a:spcPct val="20000"/>
        </a:spcBef>
        <a:buClr>
          <a:schemeClr val="tx2"/>
        </a:buClr>
        <a:buSzPct val="50000"/>
        <a:buFont typeface="Wingdings 2" panose="05020102010507070707"/>
        <a:buChar char="ß"/>
        <a:defRPr kumimoji="0" sz="3200" kern="1200">
          <a:solidFill>
            <a:schemeClr val="tx1"/>
          </a:solidFill>
          <a:latin typeface="+mn-lt"/>
          <a:ea typeface="+mn-ea"/>
          <a:cs typeface="+mn-cs"/>
        </a:defRPr>
      </a:lvl1pPr>
      <a:lvl2pPr marL="742950" indent="-285750" algn="l" rtl="0" eaLnBrk="1" latinLnBrk="0" hangingPunct="1">
        <a:spcBef>
          <a:spcPct val="20000"/>
        </a:spcBef>
        <a:buClr>
          <a:schemeClr val="tx2"/>
        </a:buClr>
        <a:buSzPct val="50000"/>
        <a:buFont typeface="Wingdings 2" panose="05020102010507070707"/>
        <a:buChar char="Þ"/>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tx2"/>
        </a:buClr>
        <a:buSzPct val="50000"/>
        <a:buFont typeface="Wingdings 2" panose="05020102010507070707"/>
        <a:buChar char=""/>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tx2"/>
        </a:buClr>
        <a:buSzPct val="50000"/>
        <a:buFont typeface="Wingdings 2" panose="05020102010507070707"/>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tx2"/>
        </a:buClr>
        <a:buSzPct val="50000"/>
        <a:buFont typeface="Wingdings 2" panose="05020102010507070707"/>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a:buChar char="•"/>
        <a:defRPr kumimoji="0" sz="20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audio" Target="../media/applause1.wav"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1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gif" /><Relationship Id="rId3" Type="http://schemas.openxmlformats.org/officeDocument/2006/relationships/image" Target="../media/image1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gif" /><Relationship Id="rId3" Type="http://schemas.openxmlformats.org/officeDocument/2006/relationships/image" Target="../media/image1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213100232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TextBox 2"/>
          <p:cNvSpPr txBox="1"/>
          <p:nvPr/>
        </p:nvSpPr>
        <p:spPr>
          <a:xfrm>
            <a:off x="1895475" y="1600200"/>
            <a:ext cx="184150" cy="369888"/>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endParaRPr lang="zh-CN" altLang="en-US">
              <a:latin typeface="Arial" pitchFamily="34" charset="0"/>
            </a:endParaRPr>
          </a:p>
        </p:txBody>
      </p:sp>
      <p:sp>
        <p:nvSpPr>
          <p:cNvPr id="6" name="Text Box 4"/>
          <p:cNvSpPr txBox="1"/>
          <p:nvPr/>
        </p:nvSpPr>
        <p:spPr>
          <a:xfrm>
            <a:off x="544513" y="1890713"/>
            <a:ext cx="8096250" cy="256095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spcBef>
                <a:spcPts val="1800"/>
              </a:spcBef>
              <a:buFont typeface="Wingdings" panose="05000000000000000000" pitchFamily="2" charset="2"/>
              <a:buChar char="v"/>
            </a:pPr>
            <a:r>
              <a:rPr lang="zh-CN" altLang="en-US" sz="2800" b="1">
                <a:ea typeface="汉仪君黑-55W" panose="00020600040101010101" charset="-122"/>
              </a:rPr>
              <a:t>资产阶级撕下了罩在家庭关系上的温情脉脉的面纱，把这种关系变成了纯粹的金钱关系。</a:t>
            </a:r>
            <a:endParaRPr lang="zh-CN" altLang="en-US" sz="2800" b="1">
              <a:ea typeface="汉仪君黑-55W" panose="00020600040101010101" charset="-122"/>
            </a:endParaRPr>
          </a:p>
          <a:p>
            <a:pPr>
              <a:lnSpc>
                <a:spcPct val="130000"/>
              </a:lnSpc>
              <a:spcBef>
                <a:spcPts val="1800"/>
              </a:spcBef>
              <a:buFont typeface="Wingdings" panose="05000000000000000000" pitchFamily="2" charset="2"/>
              <a:buChar char="v"/>
            </a:pPr>
            <a:r>
              <a:rPr lang="zh-CN" altLang="en-US" sz="2800" b="1">
                <a:ea typeface="汉仪君黑-55W" panose="00020600040101010101" charset="-122"/>
              </a:rPr>
              <a:t>货币能使各种冰炭难容的人亲密起来，迫使势不两立的人互相亲吻。</a:t>
            </a:r>
            <a:endParaRPr lang="zh-CN" altLang="en-US" sz="2800" b="1">
              <a:ea typeface="汉仪君黑-55W" panose="00020600040101010101" charset="-122"/>
            </a:endParaRPr>
          </a:p>
        </p:txBody>
      </p:sp>
      <p:sp>
        <p:nvSpPr>
          <p:cNvPr id="12292" name="Text Box 6"/>
          <p:cNvSpPr txBox="1"/>
          <p:nvPr/>
        </p:nvSpPr>
        <p:spPr>
          <a:xfrm>
            <a:off x="1042988" y="1122363"/>
            <a:ext cx="6834187" cy="58356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50000"/>
              </a:spcBef>
            </a:pPr>
            <a:r>
              <a:rPr lang="zh-CN" altLang="en-US" sz="3200" b="1">
                <a:solidFill>
                  <a:srgbClr val="FF0000"/>
                </a:solidFill>
                <a:ea typeface="汉仪君黑-55W" panose="00020600040101010101" charset="-122"/>
              </a:rPr>
              <a:t>富在深山有亲人，穷在闹市无人问。</a:t>
            </a:r>
            <a:endParaRPr lang="zh-CN" altLang="en-US" sz="3200" b="1">
              <a:solidFill>
                <a:srgbClr val="FF0000"/>
              </a:solidFill>
              <a:ea typeface="汉仪君黑-55W" panose="00020600040101010101" charset="-122"/>
            </a:endParaRPr>
          </a:p>
        </p:txBody>
      </p:sp>
      <p:grpSp>
        <p:nvGrpSpPr>
          <p:cNvPr id="12293" name="组合 27"/>
          <p:cNvGrpSpPr/>
          <p:nvPr/>
        </p:nvGrpSpPr>
        <p:grpSpPr>
          <a:xfrm>
            <a:off x="468313" y="161925"/>
            <a:ext cx="2570162" cy="685800"/>
            <a:chOff x="2747226" y="536188"/>
            <a:chExt cx="2458107" cy="604629"/>
          </a:xfrm>
        </p:grpSpPr>
        <p:sp>
          <p:nvSpPr>
            <p:cNvPr id="9" name="矩形: 圆角 28"/>
            <p:cNvSpPr/>
            <p:nvPr/>
          </p:nvSpPr>
          <p:spPr bwMode="auto">
            <a:xfrm rot="20527566">
              <a:off x="2747226" y="608967"/>
              <a:ext cx="564803" cy="471667"/>
            </a:xfrm>
            <a:prstGeom prst="roundRect">
              <a:avLst/>
            </a:prstGeom>
            <a:solidFill>
              <a:srgbClr val="FFCCCC"/>
            </a:solidFill>
            <a:ln>
              <a:solidFill>
                <a:srgbClr val="FF9999">
                  <a:alpha val="30196"/>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新</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10" name="矩形: 圆角 29"/>
            <p:cNvSpPr/>
            <p:nvPr/>
          </p:nvSpPr>
          <p:spPr bwMode="auto">
            <a:xfrm rot="294411">
              <a:off x="3381870" y="632761"/>
              <a:ext cx="564803" cy="471666"/>
            </a:xfrm>
            <a:prstGeom prst="roundRect">
              <a:avLst/>
            </a:prstGeom>
            <a:solidFill>
              <a:srgbClr val="CCFFCC"/>
            </a:solidFill>
            <a:ln>
              <a:solidFill>
                <a:srgbClr val="99FF99">
                  <a:alpha val="20000"/>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课</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11" name="矩形: 圆角 30"/>
            <p:cNvSpPr/>
            <p:nvPr/>
          </p:nvSpPr>
          <p:spPr bwMode="auto">
            <a:xfrm rot="1137149">
              <a:off x="4007405" y="536188"/>
              <a:ext cx="566321" cy="471667"/>
            </a:xfrm>
            <a:prstGeom prst="roundRect">
              <a:avLst/>
            </a:prstGeom>
            <a:solidFill>
              <a:srgbClr val="FFCC99"/>
            </a:solidFill>
            <a:ln>
              <a:solidFill>
                <a:srgbClr val="FFCC66"/>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导</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12" name="矩形: 圆角 31"/>
            <p:cNvSpPr/>
            <p:nvPr/>
          </p:nvSpPr>
          <p:spPr bwMode="auto">
            <a:xfrm rot="20889648">
              <a:off x="4640530" y="669151"/>
              <a:ext cx="564803" cy="471666"/>
            </a:xfrm>
            <a:prstGeom prst="roundRect">
              <a:avLst/>
            </a:prstGeom>
            <a:solidFill>
              <a:srgbClr val="CCFFFF"/>
            </a:solidFill>
            <a:ln>
              <a:solidFill>
                <a:srgbClr val="66CCFF">
                  <a:alpha val="18824"/>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入</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a:effectLst/>
      </p:bgPr>
    </p:bg>
    <p:spTree>
      <p:nvGrpSpPr>
        <p:cNvPr id="1" name=""/>
        <p:cNvGrpSpPr/>
        <p:nvPr/>
      </p:nvGrpSpPr>
      <p:grpSpPr>
        <a:xfrm>
          <a:off x="0" y="0"/>
          <a:ext cx="0" cy="0"/>
        </a:xfrm>
      </p:grpSpPr>
      <p:sp>
        <p:nvSpPr>
          <p:cNvPr id="13314" name="标题 1"/>
          <p:cNvSpPr txBox="1"/>
          <p:nvPr/>
        </p:nvSpPr>
        <p:spPr>
          <a:xfrm>
            <a:off x="2122805" y="1635760"/>
            <a:ext cx="5260340" cy="1014730"/>
          </a:xfrm>
          <a:prstGeom prst="rect">
            <a:avLst/>
          </a:prstGeom>
          <a:noFill/>
          <a:ln w="12700">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dist" eaLnBrk="1" hangingPunct="1"/>
            <a:r>
              <a:rPr lang="zh-CN" altLang="en-US" sz="6000" b="1">
                <a:ea typeface="汉仪君黑-75简" panose="00020600040101010101" charset="-122"/>
              </a:rPr>
              <a:t>我的叔叔于勒</a:t>
            </a:r>
            <a:endParaRPr lang="zh-CN" altLang="en-US" sz="6000" b="1">
              <a:ea typeface="汉仪君黑-75简" panose="00020600040101010101" charset="-122"/>
            </a:endParaRPr>
          </a:p>
        </p:txBody>
      </p:sp>
      <p:pic>
        <p:nvPicPr>
          <p:cNvPr id="13315" name="Picture 5"/>
          <p:cNvPicPr>
            <a:picLocks noChangeAspect="1"/>
          </p:cNvPicPr>
          <p:nvPr/>
        </p:nvPicPr>
        <p:blipFill>
          <a:blip r:embed="rId2"/>
          <a:stretch>
            <a:fillRect/>
          </a:stretch>
        </p:blipFill>
        <p:spPr>
          <a:xfrm>
            <a:off x="2788603" y="2823845"/>
            <a:ext cx="3925887" cy="652463"/>
          </a:xfrm>
          <a:prstGeom prst="rect">
            <a:avLst/>
          </a:prstGeom>
          <a:noFill/>
          <a:ln w="9525">
            <a:noFill/>
          </a:ln>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TextBox 4"/>
          <p:cNvSpPr txBox="1"/>
          <p:nvPr/>
        </p:nvSpPr>
        <p:spPr>
          <a:xfrm>
            <a:off x="647700" y="987425"/>
            <a:ext cx="8178800" cy="375793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spcBef>
                <a:spcPts val="1200"/>
              </a:spcBef>
            </a:pPr>
            <a:r>
              <a:rPr lang="en-US" altLang="zh-CN" sz="2800" b="1">
                <a:ea typeface="汉仪君黑-55W" panose="00020600040101010101" charset="-122"/>
              </a:rPr>
              <a:t>1.</a:t>
            </a:r>
            <a:r>
              <a:rPr lang="zh-CN" altLang="en-US" sz="2800" b="1">
                <a:ea typeface="汉仪君黑-55W" panose="00020600040101010101" charset="-122"/>
              </a:rPr>
              <a:t>了解作者，积累文中生字词；梳理小说的故事情节。（</a:t>
            </a:r>
            <a:r>
              <a:rPr lang="zh-CN" altLang="en-US" sz="2800" b="1">
                <a:solidFill>
                  <a:srgbClr val="FF0000"/>
                </a:solidFill>
                <a:ea typeface="汉仪君黑-55W" panose="00020600040101010101" charset="-122"/>
              </a:rPr>
              <a:t>重点</a:t>
            </a:r>
            <a:r>
              <a:rPr lang="zh-CN" altLang="en-US" sz="2800" b="1">
                <a:ea typeface="汉仪君黑-55W" panose="00020600040101010101" charset="-122"/>
              </a:rPr>
              <a:t>）</a:t>
            </a:r>
            <a:endParaRPr lang="en-US" altLang="zh-CN" sz="2800" b="1">
              <a:ea typeface="汉仪君黑-55W" panose="00020600040101010101" charset="-122"/>
            </a:endParaRPr>
          </a:p>
          <a:p>
            <a:pPr eaLnBrk="1" hangingPunct="1">
              <a:lnSpc>
                <a:spcPct val="130000"/>
              </a:lnSpc>
              <a:spcBef>
                <a:spcPts val="1200"/>
              </a:spcBef>
            </a:pPr>
            <a:r>
              <a:rPr lang="en-US" altLang="zh-CN" sz="2800" b="1">
                <a:ea typeface="汉仪君黑-55W" panose="00020600040101010101" charset="-122"/>
              </a:rPr>
              <a:t>2.</a:t>
            </a:r>
            <a:r>
              <a:rPr lang="zh-CN" altLang="en-US" sz="2800" b="1">
                <a:ea typeface="汉仪君黑-55W" panose="00020600040101010101" charset="-122"/>
              </a:rPr>
              <a:t>学习作者通过语言、动作、神态描写刻画人物形象的方法。（</a:t>
            </a:r>
            <a:r>
              <a:rPr lang="zh-CN" altLang="en-US" sz="2800" b="1">
                <a:solidFill>
                  <a:srgbClr val="FF0000"/>
                </a:solidFill>
                <a:ea typeface="汉仪君黑-55W" panose="00020600040101010101" charset="-122"/>
              </a:rPr>
              <a:t>难点</a:t>
            </a:r>
            <a:r>
              <a:rPr lang="en-US" altLang="zh-CN" sz="2800" b="1">
                <a:ea typeface="汉仪君黑-55W" panose="00020600040101010101" charset="-122"/>
              </a:rPr>
              <a:t>)</a:t>
            </a:r>
            <a:endParaRPr lang="en-US" altLang="zh-CN" sz="2800" b="1">
              <a:ea typeface="汉仪君黑-55W" panose="00020600040101010101" charset="-122"/>
            </a:endParaRPr>
          </a:p>
          <a:p>
            <a:pPr eaLnBrk="1" hangingPunct="1">
              <a:lnSpc>
                <a:spcPct val="130000"/>
              </a:lnSpc>
              <a:spcBef>
                <a:spcPts val="1200"/>
              </a:spcBef>
            </a:pPr>
            <a:r>
              <a:rPr lang="en-US" altLang="zh-CN" sz="2800" b="1">
                <a:ea typeface="汉仪君黑-55W" panose="00020600040101010101" charset="-122"/>
              </a:rPr>
              <a:t>3.</a:t>
            </a:r>
            <a:r>
              <a:rPr lang="zh-CN" altLang="en-US" sz="2800" b="1">
                <a:ea typeface="汉仪君黑-55W" panose="00020600040101010101" charset="-122"/>
              </a:rPr>
              <a:t>认识资本主义社会人与人之间金钱至上的关系，培养我们对亲人以及他人的爱心。</a:t>
            </a:r>
            <a:r>
              <a:rPr lang="en-US" altLang="zh-CN" sz="2800" b="1">
                <a:ea typeface="汉仪君黑-55W" panose="00020600040101010101" charset="-122"/>
              </a:rPr>
              <a:t>(</a:t>
            </a:r>
            <a:r>
              <a:rPr lang="zh-CN" altLang="en-US" sz="2800" b="1">
                <a:solidFill>
                  <a:srgbClr val="FF0000"/>
                </a:solidFill>
                <a:ea typeface="汉仪君黑-55W" panose="00020600040101010101" charset="-122"/>
              </a:rPr>
              <a:t>重点</a:t>
            </a:r>
            <a:r>
              <a:rPr lang="zh-CN" altLang="en-US" sz="2800" b="1">
                <a:ea typeface="汉仪君黑-55W" panose="00020600040101010101" charset="-122"/>
              </a:rPr>
              <a:t>）</a:t>
            </a:r>
            <a:endParaRPr lang="en-US" altLang="zh-CN" sz="2800" b="1">
              <a:ea typeface="汉仪君黑-55W" panose="00020600040101010101" charset="-122"/>
            </a:endParaRPr>
          </a:p>
        </p:txBody>
      </p:sp>
      <p:grpSp>
        <p:nvGrpSpPr>
          <p:cNvPr id="14339" name="组合 27"/>
          <p:cNvGrpSpPr/>
          <p:nvPr/>
        </p:nvGrpSpPr>
        <p:grpSpPr>
          <a:xfrm>
            <a:off x="468313" y="161925"/>
            <a:ext cx="2570162" cy="685800"/>
            <a:chOff x="2747226" y="536188"/>
            <a:chExt cx="2458107" cy="604629"/>
          </a:xfrm>
        </p:grpSpPr>
        <p:sp>
          <p:nvSpPr>
            <p:cNvPr id="7" name="矩形: 圆角 28"/>
            <p:cNvSpPr/>
            <p:nvPr/>
          </p:nvSpPr>
          <p:spPr bwMode="auto">
            <a:xfrm rot="20527566">
              <a:off x="2747226" y="608967"/>
              <a:ext cx="564803" cy="471667"/>
            </a:xfrm>
            <a:prstGeom prst="roundRect">
              <a:avLst/>
            </a:prstGeom>
            <a:solidFill>
              <a:srgbClr val="FFCCCC"/>
            </a:solidFill>
            <a:ln>
              <a:solidFill>
                <a:srgbClr val="FF9999">
                  <a:alpha val="30196"/>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学</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8" name="矩形: 圆角 29"/>
            <p:cNvSpPr/>
            <p:nvPr/>
          </p:nvSpPr>
          <p:spPr bwMode="auto">
            <a:xfrm rot="294411">
              <a:off x="3381870" y="632761"/>
              <a:ext cx="564803" cy="471666"/>
            </a:xfrm>
            <a:prstGeom prst="roundRect">
              <a:avLst/>
            </a:prstGeom>
            <a:solidFill>
              <a:srgbClr val="CCFFCC"/>
            </a:solidFill>
            <a:ln>
              <a:solidFill>
                <a:srgbClr val="99FF99">
                  <a:alpha val="20000"/>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习</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9" name="矩形: 圆角 30"/>
            <p:cNvSpPr/>
            <p:nvPr/>
          </p:nvSpPr>
          <p:spPr bwMode="auto">
            <a:xfrm rot="1137149">
              <a:off x="4007405" y="536188"/>
              <a:ext cx="566321" cy="471667"/>
            </a:xfrm>
            <a:prstGeom prst="roundRect">
              <a:avLst/>
            </a:prstGeom>
            <a:solidFill>
              <a:srgbClr val="FFCC99"/>
            </a:solidFill>
            <a:ln>
              <a:solidFill>
                <a:srgbClr val="FFCC66"/>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目</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10" name="矩形: 圆角 31"/>
            <p:cNvSpPr/>
            <p:nvPr/>
          </p:nvSpPr>
          <p:spPr bwMode="auto">
            <a:xfrm rot="20889648">
              <a:off x="4640530" y="669151"/>
              <a:ext cx="564803" cy="471666"/>
            </a:xfrm>
            <a:prstGeom prst="roundRect">
              <a:avLst/>
            </a:prstGeom>
            <a:solidFill>
              <a:srgbClr val="CCFFFF"/>
            </a:solidFill>
            <a:ln>
              <a:solidFill>
                <a:srgbClr val="66CCFF">
                  <a:alpha val="18824"/>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标</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grpSp>
      <p:pic>
        <p:nvPicPr>
          <p:cNvPr id="2" name="Picture 2"/>
          <p:cNvPicPr>
            <a:picLocks noChangeAspect="1"/>
          </p:cNvPicPr>
          <p:nvPr/>
        </p:nvPicPr>
        <p:blipFill>
          <a:blip r:embed="rId2"/>
          <a:stretch>
            <a:fillRect/>
          </a:stretch>
        </p:blipFill>
        <p:spPr>
          <a:xfrm flipH="1">
            <a:off x="10833100" y="10515600"/>
            <a:ext cx="0" cy="0"/>
          </a:xfrm>
          <a:prstGeom prst="rect">
            <a:avLst/>
          </a:prstGeom>
          <a:ln>
            <a:noFill/>
          </a:ln>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22" name="WordArt 5"/>
          <p:cNvSpPr>
            <a:spLocks noTextEdit="1"/>
          </p:cNvSpPr>
          <p:nvPr/>
        </p:nvSpPr>
        <p:spPr>
          <a:xfrm>
            <a:off x="3267075" y="627460"/>
            <a:ext cx="2158603" cy="406003"/>
          </a:xfrm>
          <a:prstGeom prst="rect">
            <a:avLst/>
          </a:prstGeom>
        </p:spPr>
        <p:txBody>
          <a:bodyPr wrap="none" fromWordArt="1">
            <a:prstTxWarp prst="textPlain">
              <a:avLst>
                <a:gd name="adj" fmla="val 50000"/>
              </a:avLst>
            </a:prstTxWarp>
            <a:normAutofit fontScale="70000"/>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700">
                <a:ln w="19050" cap="flat" cmpd="sng">
                  <a:solidFill>
                    <a:srgbClr val="99CCFF"/>
                  </a:solidFill>
                  <a:prstDash val="solid"/>
                  <a:headEnd type="none" w="med" len="med"/>
                  <a:tailEnd type="none" w="med" len="med"/>
                </a:ln>
                <a:solidFill>
                  <a:srgbClr val="0066CC"/>
                </a:solidFill>
                <a:effectLst>
                  <a:outerShdw dist="35921" dir="2699999" algn="ctr" rotWithShape="0">
                    <a:srgbClr val="990000"/>
                  </a:outerShdw>
                </a:effectLst>
                <a:ea typeface="汉仪君黑-55W" panose="00020600040101010101" charset="-122"/>
              </a:rPr>
              <a:t>小说知识复习</a:t>
            </a:r>
            <a:endParaRPr lang="zh-CN" altLang="en-US" sz="2700">
              <a:ln w="19050" cap="flat" cmpd="sng">
                <a:solidFill>
                  <a:srgbClr val="99CCFF"/>
                </a:solidFill>
                <a:prstDash val="solid"/>
                <a:headEnd type="none" w="med" len="med"/>
                <a:tailEnd type="none" w="med" len="med"/>
              </a:ln>
              <a:solidFill>
                <a:srgbClr val="0066CC"/>
              </a:solidFill>
              <a:effectLst>
                <a:outerShdw dist="35921" dir="2699999" algn="ctr" rotWithShape="0">
                  <a:srgbClr val="990000"/>
                </a:outerShdw>
              </a:effectLst>
              <a:ea typeface="汉仪君黑-55W" panose="00020600040101010101" charset="-122"/>
            </a:endParaRPr>
          </a:p>
        </p:txBody>
      </p:sp>
      <p:sp>
        <p:nvSpPr>
          <p:cNvPr id="81923" name="Text Box 6">
            <a:hlinkClick action="ppaction://hlinkshowjump?jump=nextslide">
              <a:snd r:embed="rId2" name="applause.wav"/>
            </a:hlinkClick>
          </p:cNvPr>
          <p:cNvSpPr txBox="1"/>
          <p:nvPr/>
        </p:nvSpPr>
        <p:spPr>
          <a:xfrm>
            <a:off x="892969" y="1113235"/>
            <a:ext cx="6155690" cy="460375"/>
          </a:xfrm>
          <a:prstGeom prst="rect">
            <a:avLst/>
          </a:prstGeom>
          <a:noFill/>
          <a:ln w="317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en-US" altLang="zh-CN" sz="2400" b="1">
                <a:ea typeface="汉仪君黑-55W" panose="00020600040101010101" charset="-122"/>
              </a:rPr>
              <a:t>1</a:t>
            </a:r>
            <a:r>
              <a:rPr lang="zh-CN" altLang="en-US" sz="2400" b="1">
                <a:ea typeface="汉仪君黑-55W" panose="00020600040101010101" charset="-122"/>
              </a:rPr>
              <a:t>、小说的三要素是什么？最主要的是什么？</a:t>
            </a:r>
            <a:endParaRPr lang="zh-CN" altLang="en-US" sz="2400" b="1">
              <a:ea typeface="汉仪君黑-55W" panose="00020600040101010101" charset="-122"/>
            </a:endParaRPr>
          </a:p>
        </p:txBody>
      </p:sp>
      <p:sp>
        <p:nvSpPr>
          <p:cNvPr id="81924" name="Text Box 7"/>
          <p:cNvSpPr txBox="1"/>
          <p:nvPr/>
        </p:nvSpPr>
        <p:spPr>
          <a:xfrm>
            <a:off x="892969" y="2141935"/>
            <a:ext cx="6660356" cy="1009650"/>
          </a:xfrm>
          <a:prstGeom prst="rect">
            <a:avLst/>
          </a:prstGeom>
          <a:noFill/>
          <a:ln w="9525">
            <a:noFill/>
          </a:ln>
        </p:spPr>
        <p:txBody>
          <a:bodyPr wrap="none"/>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en-US" altLang="zh-CN" sz="2400" b="1">
                <a:ea typeface="汉仪君黑-55W" panose="00020600040101010101" charset="-122"/>
              </a:rPr>
              <a:t>2</a:t>
            </a:r>
            <a:r>
              <a:rPr lang="zh-CN" altLang="en-US" sz="2400" b="1">
                <a:ea typeface="汉仪君黑-55W" panose="00020600040101010101" charset="-122"/>
              </a:rPr>
              <a:t>、小说的情节由＿＿、＿＿、＿＿和＿＿构成。</a:t>
            </a:r>
            <a:endParaRPr lang="zh-CN" altLang="en-US" sz="2400" b="1">
              <a:ea typeface="汉仪君黑-55W" panose="00020600040101010101" charset="-122"/>
            </a:endParaRPr>
          </a:p>
        </p:txBody>
      </p:sp>
      <p:sp>
        <p:nvSpPr>
          <p:cNvPr id="81925" name="Text Box 8"/>
          <p:cNvSpPr txBox="1"/>
          <p:nvPr/>
        </p:nvSpPr>
        <p:spPr>
          <a:xfrm>
            <a:off x="827484" y="2599135"/>
            <a:ext cx="4153535" cy="46037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400" b="1">
                <a:ea typeface="汉仪君黑-55W" panose="00020600040101010101" charset="-122"/>
              </a:rPr>
              <a:t>３、描写人物的方法有哪些？</a:t>
            </a:r>
            <a:endParaRPr lang="zh-CN" altLang="en-US" sz="2400" b="1">
              <a:ea typeface="汉仪君黑-55W" panose="00020600040101010101" charset="-122"/>
            </a:endParaRPr>
          </a:p>
        </p:txBody>
      </p:sp>
      <p:sp>
        <p:nvSpPr>
          <p:cNvPr id="7177" name="Text Box 9">
            <a:hlinkClick action="ppaction://noaction">
              <a:snd r:embed="rId2" name="applause.wav"/>
            </a:hlinkClick>
          </p:cNvPr>
          <p:cNvSpPr txBox="1"/>
          <p:nvPr/>
        </p:nvSpPr>
        <p:spPr>
          <a:xfrm>
            <a:off x="1362075" y="1627585"/>
            <a:ext cx="5934075" cy="46037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400" b="1" i="1">
                <a:solidFill>
                  <a:srgbClr val="FF0000"/>
                </a:solidFill>
                <a:ea typeface="汉仪君黑-55W" panose="00020600040101010101" charset="-122"/>
              </a:rPr>
              <a:t>情节、人物、环境 。  人物是小说的灵魂。</a:t>
            </a:r>
            <a:endParaRPr lang="zh-CN" altLang="en-US" sz="2400" b="1" i="1">
              <a:solidFill>
                <a:srgbClr val="FF0000"/>
              </a:solidFill>
              <a:ea typeface="汉仪君黑-55W" panose="00020600040101010101" charset="-122"/>
            </a:endParaRPr>
          </a:p>
        </p:txBody>
      </p:sp>
      <p:grpSp>
        <p:nvGrpSpPr>
          <p:cNvPr id="7182" name="Group 14"/>
          <p:cNvGrpSpPr/>
          <p:nvPr/>
        </p:nvGrpSpPr>
        <p:grpSpPr>
          <a:xfrm>
            <a:off x="3167479" y="2097882"/>
            <a:ext cx="3566218" cy="476250"/>
            <a:chOff x="1854" y="1691"/>
            <a:chExt cx="2605" cy="400"/>
          </a:xfrm>
        </p:grpSpPr>
        <p:sp>
          <p:nvSpPr>
            <p:cNvPr id="81934" name="Text Box 10"/>
            <p:cNvSpPr txBox="1"/>
            <p:nvPr/>
          </p:nvSpPr>
          <p:spPr>
            <a:xfrm>
              <a:off x="1854" y="1696"/>
              <a:ext cx="580" cy="387"/>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400" b="1" i="1">
                  <a:solidFill>
                    <a:srgbClr val="FF0000"/>
                  </a:solidFill>
                  <a:ea typeface="汉仪君黑-55W" panose="00020600040101010101" charset="-122"/>
                </a:rPr>
                <a:t>开端</a:t>
              </a:r>
              <a:endParaRPr lang="zh-CN" altLang="en-US" sz="2400" b="1" i="1">
                <a:solidFill>
                  <a:srgbClr val="FF0000"/>
                </a:solidFill>
                <a:ea typeface="汉仪君黑-55W" panose="00020600040101010101" charset="-122"/>
              </a:endParaRPr>
            </a:p>
          </p:txBody>
        </p:sp>
        <p:sp>
          <p:nvSpPr>
            <p:cNvPr id="81935" name="Text Box 11"/>
            <p:cNvSpPr txBox="1"/>
            <p:nvPr/>
          </p:nvSpPr>
          <p:spPr>
            <a:xfrm>
              <a:off x="2541" y="1696"/>
              <a:ext cx="580" cy="387"/>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400" b="1" i="1">
                  <a:solidFill>
                    <a:srgbClr val="FF0000"/>
                  </a:solidFill>
                  <a:ea typeface="汉仪君黑-55W" panose="00020600040101010101" charset="-122"/>
                </a:rPr>
                <a:t>发展</a:t>
              </a:r>
              <a:endParaRPr lang="zh-CN" altLang="en-US" sz="2400" b="1" i="1">
                <a:solidFill>
                  <a:srgbClr val="FF0000"/>
                </a:solidFill>
                <a:ea typeface="汉仪君黑-55W" panose="00020600040101010101" charset="-122"/>
              </a:endParaRPr>
            </a:p>
          </p:txBody>
        </p:sp>
        <p:sp>
          <p:nvSpPr>
            <p:cNvPr id="81936" name="Text Box 12"/>
            <p:cNvSpPr txBox="1"/>
            <p:nvPr/>
          </p:nvSpPr>
          <p:spPr>
            <a:xfrm>
              <a:off x="3122" y="1704"/>
              <a:ext cx="580" cy="387"/>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400" b="1" i="1">
                  <a:solidFill>
                    <a:srgbClr val="FF0000"/>
                  </a:solidFill>
                  <a:ea typeface="汉仪君黑-55W" panose="00020600040101010101" charset="-122"/>
                </a:rPr>
                <a:t>高潮</a:t>
              </a:r>
              <a:endParaRPr lang="zh-CN" altLang="en-US" sz="2400" b="1" i="1">
                <a:solidFill>
                  <a:srgbClr val="FF0000"/>
                </a:solidFill>
                <a:ea typeface="汉仪君黑-55W" panose="00020600040101010101" charset="-122"/>
              </a:endParaRPr>
            </a:p>
          </p:txBody>
        </p:sp>
        <p:sp>
          <p:nvSpPr>
            <p:cNvPr id="81937" name="Text Box 13"/>
            <p:cNvSpPr txBox="1"/>
            <p:nvPr/>
          </p:nvSpPr>
          <p:spPr>
            <a:xfrm>
              <a:off x="3879" y="1691"/>
              <a:ext cx="580" cy="387"/>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400" b="1" i="1">
                  <a:solidFill>
                    <a:srgbClr val="FF0000"/>
                  </a:solidFill>
                  <a:ea typeface="汉仪君黑-55W" panose="00020600040101010101" charset="-122"/>
                </a:rPr>
                <a:t>结局</a:t>
              </a:r>
              <a:endParaRPr lang="zh-CN" altLang="en-US" sz="2400" b="1" i="1">
                <a:solidFill>
                  <a:srgbClr val="FF0000"/>
                </a:solidFill>
                <a:ea typeface="汉仪君黑-55W" panose="00020600040101010101" charset="-122"/>
              </a:endParaRPr>
            </a:p>
          </p:txBody>
        </p:sp>
      </p:grpSp>
      <p:grpSp>
        <p:nvGrpSpPr>
          <p:cNvPr id="7186" name="Group 18"/>
          <p:cNvGrpSpPr/>
          <p:nvPr/>
        </p:nvGrpSpPr>
        <p:grpSpPr>
          <a:xfrm>
            <a:off x="1483519" y="3056335"/>
            <a:ext cx="6767513" cy="829865"/>
            <a:chOff x="624" y="2928"/>
            <a:chExt cx="4944" cy="697"/>
          </a:xfrm>
        </p:grpSpPr>
        <p:sp>
          <p:nvSpPr>
            <p:cNvPr id="81931" name="Text Box 15"/>
            <p:cNvSpPr txBox="1"/>
            <p:nvPr/>
          </p:nvSpPr>
          <p:spPr>
            <a:xfrm>
              <a:off x="624" y="2928"/>
              <a:ext cx="1152" cy="697"/>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400" b="1" i="1">
                  <a:solidFill>
                    <a:srgbClr val="FF0000"/>
                  </a:solidFill>
                  <a:ea typeface="汉仪君黑-55W" panose="00020600040101010101" charset="-122"/>
                </a:rPr>
                <a:t>外貌描写神态描写。</a:t>
              </a:r>
              <a:endParaRPr lang="zh-CN" altLang="en-US" sz="2400" b="1" i="1">
                <a:solidFill>
                  <a:srgbClr val="FF0000"/>
                </a:solidFill>
                <a:ea typeface="汉仪君黑-55W" panose="00020600040101010101" charset="-122"/>
              </a:endParaRPr>
            </a:p>
          </p:txBody>
        </p:sp>
        <p:sp>
          <p:nvSpPr>
            <p:cNvPr id="81932" name="Text Box 16"/>
            <p:cNvSpPr txBox="1"/>
            <p:nvPr/>
          </p:nvSpPr>
          <p:spPr>
            <a:xfrm>
              <a:off x="1680" y="2928"/>
              <a:ext cx="1584" cy="387"/>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400" b="1" i="1">
                  <a:solidFill>
                    <a:srgbClr val="FF0000"/>
                  </a:solidFill>
                  <a:ea typeface="汉仪君黑-55W" panose="00020600040101010101" charset="-122"/>
                </a:rPr>
                <a:t>、语言描写、</a:t>
              </a:r>
              <a:endParaRPr lang="zh-CN" altLang="en-US" sz="2400" b="1" i="1">
                <a:solidFill>
                  <a:srgbClr val="FF0000"/>
                </a:solidFill>
                <a:ea typeface="汉仪君黑-55W" panose="00020600040101010101" charset="-122"/>
              </a:endParaRPr>
            </a:p>
          </p:txBody>
        </p:sp>
        <p:sp>
          <p:nvSpPr>
            <p:cNvPr id="81933" name="Text Box 17"/>
            <p:cNvSpPr txBox="1"/>
            <p:nvPr/>
          </p:nvSpPr>
          <p:spPr>
            <a:xfrm>
              <a:off x="3120" y="2928"/>
              <a:ext cx="2448" cy="387"/>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400" b="1" i="1">
                  <a:solidFill>
                    <a:srgbClr val="FF0000"/>
                  </a:solidFill>
                  <a:ea typeface="汉仪君黑-55W" panose="00020600040101010101" charset="-122"/>
                </a:rPr>
                <a:t>动作描写、心理描写</a:t>
              </a:r>
              <a:endParaRPr lang="zh-CN" altLang="en-US" sz="2400" b="1" i="1">
                <a:solidFill>
                  <a:srgbClr val="FF0000"/>
                </a:solidFill>
                <a:ea typeface="汉仪君黑-55W" panose="00020600040101010101" charset="-122"/>
              </a:endParaRPr>
            </a:p>
          </p:txBody>
        </p:sp>
      </p:grpSp>
      <p:sp>
        <p:nvSpPr>
          <p:cNvPr id="81929" name="Text Box 19"/>
          <p:cNvSpPr txBox="1"/>
          <p:nvPr/>
        </p:nvSpPr>
        <p:spPr>
          <a:xfrm>
            <a:off x="958453" y="4027885"/>
            <a:ext cx="7292579"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50000"/>
              </a:spcBef>
            </a:pPr>
            <a:r>
              <a:rPr lang="en-US" altLang="zh-CN" sz="2400">
                <a:ea typeface="汉仪君黑-55W" panose="00020600040101010101" charset="-122"/>
              </a:rPr>
              <a:t>4</a:t>
            </a:r>
            <a:r>
              <a:rPr lang="zh-CN" altLang="en-US" sz="2400">
                <a:ea typeface="汉仪君黑-55W" panose="00020600040101010101" charset="-122"/>
              </a:rPr>
              <a:t>、环境分为</a:t>
            </a:r>
            <a:r>
              <a:rPr lang="zh-CN" altLang="en-US" sz="2400" u="sng">
                <a:ea typeface="汉仪君黑-55W" panose="00020600040101010101" charset="-122"/>
              </a:rPr>
              <a:t>           </a:t>
            </a:r>
            <a:r>
              <a:rPr lang="zh-CN" altLang="en-US" sz="2400">
                <a:ea typeface="汉仪君黑-55W" panose="00020600040101010101" charset="-122"/>
              </a:rPr>
              <a:t>环境和</a:t>
            </a:r>
            <a:r>
              <a:rPr lang="zh-CN" altLang="en-US" sz="2400" u="sng">
                <a:ea typeface="汉仪君黑-55W" panose="00020600040101010101" charset="-122"/>
              </a:rPr>
              <a:t>           </a:t>
            </a:r>
            <a:r>
              <a:rPr lang="zh-CN" altLang="en-US" sz="2400">
                <a:ea typeface="汉仪君黑-55W" panose="00020600040101010101" charset="-122"/>
              </a:rPr>
              <a:t>环境？</a:t>
            </a:r>
            <a:endParaRPr lang="zh-CN" altLang="en-US" sz="2400">
              <a:ea typeface="汉仪君黑-55W" panose="00020600040101010101" charset="-122"/>
            </a:endParaRPr>
          </a:p>
        </p:txBody>
      </p:sp>
      <p:sp>
        <p:nvSpPr>
          <p:cNvPr id="7188" name="Text Box 20"/>
          <p:cNvSpPr txBox="1"/>
          <p:nvPr/>
        </p:nvSpPr>
        <p:spPr>
          <a:xfrm>
            <a:off x="2843213" y="3975815"/>
            <a:ext cx="4336256"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spcBef>
                <a:spcPct val="50000"/>
              </a:spcBef>
            </a:pPr>
            <a:r>
              <a:rPr lang="zh-CN" altLang="en-US" sz="2400" b="1" i="1">
                <a:solidFill>
                  <a:srgbClr val="FF0000"/>
                </a:solidFill>
                <a:ea typeface="汉仪君黑-55W" panose="00020600040101010101" charset="-122"/>
              </a:rPr>
              <a:t>自然               社会</a:t>
            </a:r>
            <a:endParaRPr lang="zh-CN" altLang="en-US" sz="2400" b="1" i="1">
              <a:solidFill>
                <a:srgbClr val="FF0000"/>
              </a:solidFill>
              <a:ea typeface="汉仪君黑-55W" panose="0002060004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177"/>
                                        </p:tgtEl>
                                        <p:attrNameLst>
                                          <p:attrName>style.visibility</p:attrName>
                                        </p:attrNameLst>
                                      </p:cBhvr>
                                      <p:to>
                                        <p:strVal val="visible"/>
                                      </p:to>
                                    </p:set>
                                    <p:animEffect transition="in" filter="blinds(horizontal)">
                                      <p:cBhvr>
                                        <p:cTn id="7" dur="500"/>
                                        <p:tgtEl>
                                          <p:spTgt spid="717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7182"/>
                                        </p:tgtEl>
                                        <p:attrNameLst>
                                          <p:attrName>style.visibility</p:attrName>
                                        </p:attrNameLst>
                                      </p:cBhvr>
                                      <p:to>
                                        <p:strVal val="visible"/>
                                      </p:to>
                                    </p:set>
                                    <p:animEffect transition="in" filter="blinds(horizontal)">
                                      <p:cBhvr>
                                        <p:cTn id="12" dur="500"/>
                                        <p:tgtEl>
                                          <p:spTgt spid="718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7186"/>
                                        </p:tgtEl>
                                        <p:attrNameLst>
                                          <p:attrName>style.visibility</p:attrName>
                                        </p:attrNameLst>
                                      </p:cBhvr>
                                      <p:to>
                                        <p:strVal val="visible"/>
                                      </p:to>
                                    </p:set>
                                    <p:animEffect transition="in" filter="blinds(horizontal)">
                                      <p:cBhvr>
                                        <p:cTn id="17" dur="500"/>
                                        <p:tgtEl>
                                          <p:spTgt spid="7186"/>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7188"/>
                                        </p:tgtEl>
                                        <p:attrNameLst>
                                          <p:attrName>style.visibility</p:attrName>
                                        </p:attrNameLst>
                                      </p:cBhvr>
                                      <p:to>
                                        <p:strVal val="visible"/>
                                      </p:to>
                                    </p:set>
                                    <p:animEffect transition="in" filter="blinds(horizontal)">
                                      <p:cBhvr>
                                        <p:cTn id="22" dur="500"/>
                                        <p:tgtEl>
                                          <p:spTgt spid="71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7" grpId="0"/>
      <p:bldP spid="7188"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4"/>
          <p:cNvSpPr txBox="1"/>
          <p:nvPr/>
        </p:nvSpPr>
        <p:spPr>
          <a:xfrm>
            <a:off x="400050" y="1166813"/>
            <a:ext cx="6734175" cy="344995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pPr>
            <a:r>
              <a:rPr lang="zh-CN" altLang="en-US" sz="2400" b="1">
                <a:ea typeface="汉仪君黑-55W" panose="00020600040101010101" charset="-122"/>
              </a:rPr>
              <a:t>    </a:t>
            </a:r>
            <a:r>
              <a:rPr lang="zh-CN" altLang="en-US" sz="2800" b="1">
                <a:solidFill>
                  <a:srgbClr val="FF0000"/>
                </a:solidFill>
                <a:ea typeface="汉仪君黑-55W" panose="00020600040101010101" charset="-122"/>
              </a:rPr>
              <a:t>莫泊桑</a:t>
            </a:r>
            <a:r>
              <a:rPr lang="zh-CN" altLang="en-US" sz="2800" b="1">
                <a:ea typeface="汉仪君黑-55W" panose="00020600040101010101" charset="-122"/>
              </a:rPr>
              <a:t>（</a:t>
            </a:r>
            <a:r>
              <a:rPr lang="en-US" altLang="zh-CN" sz="2800" b="1">
                <a:ea typeface="汉仪君黑-55W" panose="00020600040101010101" charset="-122"/>
              </a:rPr>
              <a:t>1850—1893</a:t>
            </a:r>
            <a:r>
              <a:rPr lang="zh-CN" altLang="en-US" sz="2800" b="1">
                <a:ea typeface="汉仪君黑-55W" panose="00020600040101010101" charset="-122"/>
              </a:rPr>
              <a:t>），是法国</a:t>
            </a:r>
            <a:r>
              <a:rPr lang="en-US" altLang="zh-CN" sz="2800" b="1">
                <a:ea typeface="汉仪君黑-55W" panose="00020600040101010101" charset="-122"/>
              </a:rPr>
              <a:t>19</a:t>
            </a:r>
            <a:r>
              <a:rPr lang="zh-CN" altLang="en-US" sz="2800" b="1">
                <a:ea typeface="汉仪君黑-55W" panose="00020600040101010101" charset="-122"/>
              </a:rPr>
              <a:t>世纪后半期著名的批判现实主义作家，也是“</a:t>
            </a:r>
            <a:r>
              <a:rPr lang="zh-CN" altLang="en-US" sz="2800" b="1">
                <a:solidFill>
                  <a:srgbClr val="FF0000"/>
                </a:solidFill>
                <a:ea typeface="汉仪君黑-55W" panose="00020600040101010101" charset="-122"/>
              </a:rPr>
              <a:t>世界三大短篇小说巨匠之一</a:t>
            </a:r>
            <a:r>
              <a:rPr lang="zh-CN" altLang="en-US" sz="2800" b="1">
                <a:ea typeface="汉仪君黑-55W" panose="00020600040101010101" charset="-122"/>
              </a:rPr>
              <a:t>”。他于</a:t>
            </a:r>
            <a:r>
              <a:rPr lang="en-US" altLang="zh-CN" sz="2800" b="1">
                <a:ea typeface="汉仪君黑-55W" panose="00020600040101010101" charset="-122"/>
              </a:rPr>
              <a:t>1880</a:t>
            </a:r>
            <a:r>
              <a:rPr lang="zh-CN" altLang="en-US" sz="2800" b="1">
                <a:ea typeface="汉仪君黑-55W" panose="00020600040101010101" charset="-122"/>
              </a:rPr>
              <a:t>年完成了</a:t>
            </a:r>
            <a:r>
              <a:rPr lang="en-US" altLang="zh-CN" sz="2800" b="1">
                <a:ea typeface="汉仪君黑-55W" panose="00020600040101010101" charset="-122"/>
              </a:rPr>
              <a:t>《</a:t>
            </a:r>
            <a:r>
              <a:rPr lang="zh-CN" altLang="en-US" sz="2800" b="1">
                <a:ea typeface="汉仪君黑-55W" panose="00020600040101010101" charset="-122"/>
              </a:rPr>
              <a:t>羊脂球</a:t>
            </a:r>
            <a:r>
              <a:rPr lang="en-US" altLang="zh-CN" sz="2800" b="1">
                <a:ea typeface="汉仪君黑-55W" panose="00020600040101010101" charset="-122"/>
              </a:rPr>
              <a:t>》</a:t>
            </a:r>
            <a:r>
              <a:rPr lang="zh-CN" altLang="en-US" sz="2800" b="1">
                <a:ea typeface="汉仪君黑-55W" panose="00020600040101010101" charset="-122"/>
              </a:rPr>
              <a:t>的创作，轰动了法国文坛。主要作品有长篇小说</a:t>
            </a:r>
            <a:r>
              <a:rPr lang="en-US" altLang="zh-CN" sz="2800" b="1">
                <a:ea typeface="汉仪君黑-55W" panose="00020600040101010101" charset="-122"/>
              </a:rPr>
              <a:t>《</a:t>
            </a:r>
            <a:r>
              <a:rPr lang="zh-CN" altLang="en-US" sz="2800" b="1">
                <a:ea typeface="汉仪君黑-55W" panose="00020600040101010101" charset="-122"/>
              </a:rPr>
              <a:t>一生</a:t>
            </a:r>
            <a:r>
              <a:rPr lang="en-US" altLang="zh-CN" sz="2800" b="1">
                <a:ea typeface="汉仪君黑-55W" panose="00020600040101010101" charset="-122"/>
              </a:rPr>
              <a:t>》《</a:t>
            </a:r>
            <a:r>
              <a:rPr lang="zh-CN" altLang="en-US" sz="2800" b="1">
                <a:ea typeface="汉仪君黑-55W" panose="00020600040101010101" charset="-122"/>
              </a:rPr>
              <a:t>漂亮朋友</a:t>
            </a:r>
            <a:r>
              <a:rPr lang="en-US" altLang="zh-CN" sz="2800" b="1">
                <a:ea typeface="汉仪君黑-55W" panose="00020600040101010101" charset="-122"/>
              </a:rPr>
              <a:t>》</a:t>
            </a:r>
            <a:r>
              <a:rPr lang="zh-CN" altLang="en-US" sz="2800" b="1">
                <a:ea typeface="汉仪君黑-55W" panose="00020600040101010101" charset="-122"/>
              </a:rPr>
              <a:t>，短篇小说</a:t>
            </a:r>
            <a:r>
              <a:rPr lang="en-US" altLang="zh-CN" sz="2800" b="1">
                <a:ea typeface="汉仪君黑-55W" panose="00020600040101010101" charset="-122"/>
              </a:rPr>
              <a:t>《</a:t>
            </a:r>
            <a:r>
              <a:rPr lang="zh-CN" altLang="en-US" sz="2800" b="1">
                <a:ea typeface="汉仪君黑-55W" panose="00020600040101010101" charset="-122"/>
              </a:rPr>
              <a:t>项链</a:t>
            </a:r>
            <a:r>
              <a:rPr lang="en-US" altLang="zh-CN" sz="2800" b="1">
                <a:ea typeface="汉仪君黑-55W" panose="00020600040101010101" charset="-122"/>
              </a:rPr>
              <a:t>》</a:t>
            </a:r>
            <a:r>
              <a:rPr lang="zh-CN" altLang="en-US" sz="2800" b="1">
                <a:ea typeface="汉仪君黑-55W" panose="00020600040101010101" charset="-122"/>
              </a:rPr>
              <a:t>等。</a:t>
            </a:r>
            <a:endParaRPr lang="zh-CN" altLang="en-US" sz="2400" b="1">
              <a:ea typeface="汉仪君黑-55W" panose="00020600040101010101" charset="-122"/>
            </a:endParaRPr>
          </a:p>
        </p:txBody>
      </p:sp>
      <p:pic>
        <p:nvPicPr>
          <p:cNvPr id="45058" name="Picture 2"/>
          <p:cNvPicPr>
            <a:picLocks noChangeAspect="1" noChangeArrowheads="1"/>
          </p:cNvPicPr>
          <p:nvPr/>
        </p:nvPicPr>
        <p:blipFill>
          <a:blip r:embed="rId3"/>
          <a:stretch>
            <a:fillRect/>
          </a:stretch>
        </p:blipFill>
        <p:spPr bwMode="auto">
          <a:xfrm>
            <a:off x="7056276" y="1829767"/>
            <a:ext cx="1620838" cy="2049462"/>
          </a:xfrm>
          <a:prstGeom prst="ellipse">
            <a:avLst/>
          </a:prstGeom>
          <a:noFill/>
          <a:ln>
            <a:noFill/>
          </a:ln>
        </p:spPr>
      </p:pic>
      <p:grpSp>
        <p:nvGrpSpPr>
          <p:cNvPr id="15364" name="组合 27"/>
          <p:cNvGrpSpPr/>
          <p:nvPr/>
        </p:nvGrpSpPr>
        <p:grpSpPr>
          <a:xfrm>
            <a:off x="468313" y="161925"/>
            <a:ext cx="2570162" cy="685800"/>
            <a:chOff x="2747226" y="536188"/>
            <a:chExt cx="2458107" cy="604629"/>
          </a:xfrm>
        </p:grpSpPr>
        <p:sp>
          <p:nvSpPr>
            <p:cNvPr id="8" name="矩形: 圆角 28"/>
            <p:cNvSpPr/>
            <p:nvPr/>
          </p:nvSpPr>
          <p:spPr bwMode="auto">
            <a:xfrm rot="20527566">
              <a:off x="2747226" y="608967"/>
              <a:ext cx="564803" cy="471667"/>
            </a:xfrm>
            <a:prstGeom prst="roundRect">
              <a:avLst/>
            </a:prstGeom>
            <a:solidFill>
              <a:srgbClr val="FFCCCC"/>
            </a:solidFill>
            <a:ln>
              <a:solidFill>
                <a:srgbClr val="FF9999">
                  <a:alpha val="30196"/>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55W" panose="00020600040101010101" charset="-122"/>
                  <a:cs typeface="+mn-cs"/>
                </a:rPr>
                <a:t>作</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55W" panose="00020600040101010101" charset="-122"/>
                <a:cs typeface="+mn-cs"/>
              </a:endParaRPr>
            </a:p>
          </p:txBody>
        </p:sp>
        <p:sp>
          <p:nvSpPr>
            <p:cNvPr id="9" name="矩形: 圆角 29"/>
            <p:cNvSpPr/>
            <p:nvPr/>
          </p:nvSpPr>
          <p:spPr bwMode="auto">
            <a:xfrm rot="294411">
              <a:off x="3381870" y="632761"/>
              <a:ext cx="564803" cy="471666"/>
            </a:xfrm>
            <a:prstGeom prst="roundRect">
              <a:avLst/>
            </a:prstGeom>
            <a:solidFill>
              <a:srgbClr val="CCFFCC"/>
            </a:solidFill>
            <a:ln>
              <a:solidFill>
                <a:srgbClr val="99FF99">
                  <a:alpha val="20000"/>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55W" panose="00020600040101010101" charset="-122"/>
                  <a:cs typeface="+mn-cs"/>
                </a:rPr>
                <a:t>者</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55W" panose="00020600040101010101" charset="-122"/>
                <a:cs typeface="+mn-cs"/>
              </a:endParaRPr>
            </a:p>
          </p:txBody>
        </p:sp>
        <p:sp>
          <p:nvSpPr>
            <p:cNvPr id="10" name="矩形: 圆角 30"/>
            <p:cNvSpPr/>
            <p:nvPr/>
          </p:nvSpPr>
          <p:spPr bwMode="auto">
            <a:xfrm rot="1137149">
              <a:off x="4007405" y="536188"/>
              <a:ext cx="566321" cy="471667"/>
            </a:xfrm>
            <a:prstGeom prst="roundRect">
              <a:avLst/>
            </a:prstGeom>
            <a:solidFill>
              <a:srgbClr val="FFCC99"/>
            </a:solidFill>
            <a:ln>
              <a:solidFill>
                <a:srgbClr val="FFCC66"/>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55W" panose="00020600040101010101" charset="-122"/>
                  <a:cs typeface="+mn-cs"/>
                </a:rPr>
                <a:t>名</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55W" panose="00020600040101010101" charset="-122"/>
                <a:cs typeface="+mn-cs"/>
              </a:endParaRPr>
            </a:p>
          </p:txBody>
        </p:sp>
        <p:sp>
          <p:nvSpPr>
            <p:cNvPr id="11" name="矩形: 圆角 31"/>
            <p:cNvSpPr/>
            <p:nvPr/>
          </p:nvSpPr>
          <p:spPr bwMode="auto">
            <a:xfrm rot="20889648">
              <a:off x="4640530" y="669151"/>
              <a:ext cx="564803" cy="471666"/>
            </a:xfrm>
            <a:prstGeom prst="roundRect">
              <a:avLst/>
            </a:prstGeom>
            <a:solidFill>
              <a:srgbClr val="CCFFFF"/>
            </a:solidFill>
            <a:ln>
              <a:solidFill>
                <a:srgbClr val="66CCFF">
                  <a:alpha val="18824"/>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55W" panose="00020600040101010101" charset="-122"/>
                  <a:cs typeface="+mn-cs"/>
                </a:rPr>
                <a:t>片</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55W" panose="00020600040101010101" charset="-122"/>
                <a:cs typeface="+mn-cs"/>
              </a:endParaRPr>
            </a:p>
          </p:txBody>
        </p:sp>
      </p:grpSp>
      <p:sp>
        <p:nvSpPr>
          <p:cNvPr id="2" name="云形标注 1"/>
          <p:cNvSpPr/>
          <p:nvPr/>
        </p:nvSpPr>
        <p:spPr>
          <a:xfrm>
            <a:off x="3311525" y="-20320"/>
            <a:ext cx="4212590" cy="2337435"/>
          </a:xfrm>
          <a:prstGeom prst="cloudCallout">
            <a:avLst/>
          </a:prstGeom>
          <a:gradFill>
            <a:gsLst>
              <a:gs pos="19000">
                <a:srgbClr val="FFB9B9"/>
              </a:gs>
              <a:gs pos="64000">
                <a:srgbClr val="FF8F8E"/>
              </a:gs>
              <a:gs pos="44000">
                <a:srgbClr val="FE9E9F"/>
              </a:gs>
              <a:gs pos="84000">
                <a:srgbClr val="FF7373"/>
              </a:gs>
            </a:gsLst>
            <a:lin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algn="ctr"/>
            <a:endParaRPr lang="zh-CN" altLang="en-US"/>
          </a:p>
        </p:txBody>
      </p:sp>
      <p:sp>
        <p:nvSpPr>
          <p:cNvPr id="3" name="文本框 2"/>
          <p:cNvSpPr txBox="1"/>
          <p:nvPr/>
        </p:nvSpPr>
        <p:spPr>
          <a:xfrm>
            <a:off x="3996055" y="339725"/>
            <a:ext cx="3128645" cy="1568450"/>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zh-CN" sz="3200" b="1">
                <a:solidFill>
                  <a:schemeClr val="tx1"/>
                </a:solidFill>
                <a:ea typeface="汉仪君黑-55W" panose="00020600040101010101" charset="-122"/>
                <a:cs typeface="楷体" panose="02010609060101010101" pitchFamily="49" charset="-122"/>
                <a:sym typeface="+mn-ea"/>
              </a:rPr>
              <a:t>俄国契诃夫</a:t>
            </a:r>
            <a:endParaRPr lang="zh-CN" altLang="zh-CN" sz="3200" b="1">
              <a:solidFill>
                <a:schemeClr val="tx1"/>
              </a:solidFill>
              <a:ea typeface="汉仪君黑-55W" panose="00020600040101010101" charset="-122"/>
              <a:cs typeface="楷体" panose="02010609060101010101" pitchFamily="49" charset="-122"/>
              <a:sym typeface="+mn-ea"/>
            </a:endParaRPr>
          </a:p>
          <a:p>
            <a:r>
              <a:rPr lang="zh-CN" altLang="zh-CN" sz="3200" b="1">
                <a:solidFill>
                  <a:schemeClr val="tx1"/>
                </a:solidFill>
                <a:ea typeface="汉仪君黑-55W" panose="00020600040101010101" charset="-122"/>
                <a:cs typeface="楷体" panose="02010609060101010101" pitchFamily="49" charset="-122"/>
                <a:sym typeface="+mn-ea"/>
              </a:rPr>
              <a:t>美国欧·亨利</a:t>
            </a:r>
            <a:endParaRPr lang="zh-CN" altLang="zh-CN" sz="3200" b="1">
              <a:solidFill>
                <a:schemeClr val="tx1"/>
              </a:solidFill>
              <a:ea typeface="汉仪君黑-55W" panose="00020600040101010101" charset="-122"/>
              <a:cs typeface="楷体" panose="02010609060101010101" pitchFamily="49" charset="-122"/>
              <a:sym typeface="+mn-ea"/>
            </a:endParaRPr>
          </a:p>
          <a:p>
            <a:r>
              <a:rPr lang="zh-CN" altLang="en-US" sz="3200" b="1">
                <a:solidFill>
                  <a:schemeClr val="tx1"/>
                </a:solidFill>
                <a:ea typeface="汉仪君黑-55W" panose="00020600040101010101" charset="-122"/>
                <a:cs typeface="楷体" panose="02010609060101010101" pitchFamily="49" charset="-122"/>
              </a:rPr>
              <a:t>法国莫泊桑</a:t>
            </a:r>
            <a:endParaRPr lang="zh-CN" altLang="en-US" sz="3200" b="1">
              <a:solidFill>
                <a:schemeClr val="tx1"/>
              </a:solidFill>
              <a:ea typeface="汉仪君黑-55W" panose="00020600040101010101" charset="-122"/>
              <a:cs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45058"/>
                                        </p:tgtEl>
                                        <p:attrNameLst>
                                          <p:attrName>style.visibility</p:attrName>
                                        </p:attrNameLst>
                                      </p:cBhvr>
                                      <p:to>
                                        <p:strVal val="visible"/>
                                      </p:to>
                                    </p:set>
                                    <p:animEffect transition="in" filter="fade">
                                      <p:cBhvr>
                                        <p:cTn id="12" dur="1000"/>
                                        <p:tgtEl>
                                          <p:spTgt spid="45058"/>
                                        </p:tgtEl>
                                      </p:cBhvr>
                                    </p:animEffect>
                                    <p:anim calcmode="lin" valueType="num">
                                      <p:cBhvr>
                                        <p:cTn id="13" dur="1000" fill="hold"/>
                                        <p:tgtEl>
                                          <p:spTgt spid="45058"/>
                                        </p:tgtEl>
                                        <p:attrNameLst>
                                          <p:attrName>ppt_x</p:attrName>
                                        </p:attrNameLst>
                                      </p:cBhvr>
                                      <p:tavLst>
                                        <p:tav tm="0">
                                          <p:val>
                                            <p:strVal val="#ppt_x"/>
                                          </p:val>
                                        </p:tav>
                                        <p:tav tm="100000">
                                          <p:val>
                                            <p:strVal val="#ppt_x"/>
                                          </p:val>
                                        </p:tav>
                                      </p:tavLst>
                                    </p:anim>
                                    <p:anim calcmode="lin" valueType="num">
                                      <p:cBhvr>
                                        <p:cTn id="14" dur="1000" fill="hold"/>
                                        <p:tgtEl>
                                          <p:spTgt spid="45058"/>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14" presetClass="entr" presetSubtype="10"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randombar(horizontal)">
                                      <p:cBhvr>
                                        <p:cTn id="19" dur="500"/>
                                        <p:tgtEl>
                                          <p:spTgt spid="2"/>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31" presetClass="entr" presetSubtype="0" dur="1000"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 calcmode="lin" valueType="num">
                                      <p:cBhvr>
                                        <p:cTn id="24" dur="1000" fill="hold"/>
                                        <p:tgtEl>
                                          <p:spTgt spid="3"/>
                                        </p:tgtEl>
                                        <p:attrNameLst>
                                          <p:attrName>ppt_w</p:attrName>
                                        </p:attrNameLst>
                                      </p:cBhvr>
                                      <p:tavLst>
                                        <p:tav tm="0">
                                          <p:val>
                                            <p:fltVal val="0"/>
                                          </p:val>
                                        </p:tav>
                                        <p:tav tm="100000">
                                          <p:val>
                                            <p:strVal val="#ppt_w"/>
                                          </p:val>
                                        </p:tav>
                                      </p:tavLst>
                                    </p:anim>
                                    <p:anim calcmode="lin" valueType="num">
                                      <p:cBhvr>
                                        <p:cTn id="25" dur="1000" fill="hold"/>
                                        <p:tgtEl>
                                          <p:spTgt spid="3"/>
                                        </p:tgtEl>
                                        <p:attrNameLst>
                                          <p:attrName>ppt_h</p:attrName>
                                        </p:attrNameLst>
                                      </p:cBhvr>
                                      <p:tavLst>
                                        <p:tav tm="0">
                                          <p:val>
                                            <p:fltVal val="0"/>
                                          </p:val>
                                        </p:tav>
                                        <p:tav tm="100000">
                                          <p:val>
                                            <p:strVal val="#ppt_h"/>
                                          </p:val>
                                        </p:tav>
                                      </p:tavLst>
                                    </p:anim>
                                    <p:anim calcmode="lin" valueType="num">
                                      <p:cBhvr>
                                        <p:cTn id="26" dur="1000" fill="hold"/>
                                        <p:tgtEl>
                                          <p:spTgt spid="3"/>
                                        </p:tgtEl>
                                        <p:attrNameLst>
                                          <p:attrName>style.rotation</p:attrName>
                                        </p:attrNameLst>
                                      </p:cBhvr>
                                      <p:tavLst>
                                        <p:tav tm="0">
                                          <p:val>
                                            <p:fltVal val="90"/>
                                          </p:val>
                                        </p:tav>
                                        <p:tav tm="100000">
                                          <p:val>
                                            <p:fltVal val="0"/>
                                          </p:val>
                                        </p:tav>
                                      </p:tavLst>
                                    </p:anim>
                                    <p:animEffect transition="in" filter="fade">
                                      <p:cBhvr>
                                        <p:cTn id="2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矩形 1"/>
          <p:cNvSpPr/>
          <p:nvPr/>
        </p:nvSpPr>
        <p:spPr>
          <a:xfrm>
            <a:off x="163195" y="951230"/>
            <a:ext cx="8816975" cy="4008120"/>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hangingPunct="1">
              <a:lnSpc>
                <a:spcPct val="130000"/>
              </a:lnSpc>
            </a:pPr>
            <a:r>
              <a:rPr lang="zh-CN" altLang="en-US" sz="2800" b="1">
                <a:ea typeface="汉仪君黑-55W" panose="00020600040101010101" charset="-122"/>
              </a:rPr>
              <a:t>   </a:t>
            </a:r>
            <a:r>
              <a:rPr lang="zh-CN" altLang="en-US" sz="2400" b="1">
                <a:ea typeface="汉仪君黑-55W" panose="00020600040101010101" charset="-122"/>
              </a:rPr>
              <a:t> 本文发表于</a:t>
            </a:r>
            <a:r>
              <a:rPr lang="en-US" altLang="zh-CN" sz="2400" b="1">
                <a:ea typeface="汉仪君黑-55W" panose="00020600040101010101" charset="-122"/>
              </a:rPr>
              <a:t>1883</a:t>
            </a:r>
            <a:r>
              <a:rPr lang="zh-CN" altLang="en-US" sz="2400" b="1">
                <a:ea typeface="汉仪君黑-55W" panose="00020600040101010101" charset="-122"/>
              </a:rPr>
              <a:t>年，是莫泊桑最著名的小说名篇之一。这篇小说创作有着它的社会时代背景：当时的法国，小资产阶级的贫困破产已成为普遍的社会问题。一部分不甘心破产的小资产阶级，纷纷踏上漂洋过海的险途，企望在美洲、亚洲甚至非洲闯</a:t>
            </a:r>
            <a:r>
              <a:rPr lang="zh-CN" altLang="en-US" sz="2400" b="1">
                <a:ea typeface="汉仪君黑-55W" panose="00020600040101010101" charset="-122"/>
                <a:sym typeface="+mn-ea"/>
              </a:rPr>
              <a:t>出一条大发横财的生路，梦想有朝一日腰缠万贯荣归故里。思想上，拜金主义甚嚣尘上，腐蚀着社会人际关系。作者基于这样的社会现实，创作了本篇小说。</a:t>
            </a:r>
            <a:endParaRPr lang="zh-CN" altLang="en-US" sz="2400" b="1">
              <a:ea typeface="汉仪君黑-55W" panose="00020600040101010101" charset="-122"/>
            </a:endParaRPr>
          </a:p>
          <a:p>
            <a:pPr hangingPunct="1">
              <a:lnSpc>
                <a:spcPct val="130000"/>
              </a:lnSpc>
            </a:pPr>
            <a:endParaRPr lang="zh-CN" altLang="en-US" sz="2400" b="1">
              <a:ea typeface="汉仪君黑-55W" panose="00020600040101010101" charset="-122"/>
            </a:endParaRPr>
          </a:p>
        </p:txBody>
      </p:sp>
      <p:grpSp>
        <p:nvGrpSpPr>
          <p:cNvPr id="16387" name="组合 27"/>
          <p:cNvGrpSpPr/>
          <p:nvPr/>
        </p:nvGrpSpPr>
        <p:grpSpPr>
          <a:xfrm>
            <a:off x="468313" y="161925"/>
            <a:ext cx="2570162" cy="685800"/>
            <a:chOff x="2747226" y="536188"/>
            <a:chExt cx="2458107" cy="604629"/>
          </a:xfrm>
        </p:grpSpPr>
        <p:sp>
          <p:nvSpPr>
            <p:cNvPr id="7" name="矩形: 圆角 28"/>
            <p:cNvSpPr/>
            <p:nvPr/>
          </p:nvSpPr>
          <p:spPr bwMode="auto">
            <a:xfrm rot="20527566">
              <a:off x="2747226" y="608967"/>
              <a:ext cx="564803" cy="471667"/>
            </a:xfrm>
            <a:prstGeom prst="roundRect">
              <a:avLst/>
            </a:prstGeom>
            <a:solidFill>
              <a:srgbClr val="FFCCCC"/>
            </a:solidFill>
            <a:ln>
              <a:solidFill>
                <a:srgbClr val="FF9999">
                  <a:alpha val="30196"/>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北</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8" name="矩形: 圆角 29"/>
            <p:cNvSpPr/>
            <p:nvPr/>
          </p:nvSpPr>
          <p:spPr bwMode="auto">
            <a:xfrm rot="294411">
              <a:off x="3381870" y="632761"/>
              <a:ext cx="564803" cy="471666"/>
            </a:xfrm>
            <a:prstGeom prst="roundRect">
              <a:avLst/>
            </a:prstGeom>
            <a:solidFill>
              <a:srgbClr val="CCFFCC"/>
            </a:solidFill>
            <a:ln>
              <a:solidFill>
                <a:srgbClr val="99FF99">
                  <a:alpha val="20000"/>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景</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9" name="矩形: 圆角 30"/>
            <p:cNvSpPr/>
            <p:nvPr/>
          </p:nvSpPr>
          <p:spPr bwMode="auto">
            <a:xfrm rot="1137149">
              <a:off x="4007405" y="536188"/>
              <a:ext cx="566321" cy="471667"/>
            </a:xfrm>
            <a:prstGeom prst="roundRect">
              <a:avLst/>
            </a:prstGeom>
            <a:solidFill>
              <a:srgbClr val="FFCC99"/>
            </a:solidFill>
            <a:ln>
              <a:solidFill>
                <a:srgbClr val="FFCC66"/>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链</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10" name="矩形: 圆角 31"/>
            <p:cNvSpPr/>
            <p:nvPr/>
          </p:nvSpPr>
          <p:spPr bwMode="auto">
            <a:xfrm rot="20889648">
              <a:off x="4640530" y="669151"/>
              <a:ext cx="564803" cy="471666"/>
            </a:xfrm>
            <a:prstGeom prst="roundRect">
              <a:avLst/>
            </a:prstGeom>
            <a:solidFill>
              <a:srgbClr val="CCFFFF"/>
            </a:solidFill>
            <a:ln>
              <a:solidFill>
                <a:srgbClr val="66CCFF">
                  <a:alpha val="18824"/>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接</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218" name="组 1"/>
          <p:cNvGrpSpPr/>
          <p:nvPr/>
        </p:nvGrpSpPr>
        <p:grpSpPr>
          <a:xfrm>
            <a:off x="2538413" y="979488"/>
            <a:ext cx="3671887" cy="501650"/>
            <a:chOff x="2642367" y="1736230"/>
            <a:chExt cx="3672701" cy="668337"/>
          </a:xfrm>
        </p:grpSpPr>
        <p:sp>
          <p:nvSpPr>
            <p:cNvPr id="27" name="圆角矩形 26"/>
            <p:cNvSpPr/>
            <p:nvPr/>
          </p:nvSpPr>
          <p:spPr>
            <a:xfrm>
              <a:off x="3444232" y="1871589"/>
              <a:ext cx="2870836" cy="448378"/>
            </a:xfrm>
            <a:prstGeom prst="roundRect">
              <a:avLst>
                <a:gd name="adj" fmla="val 50000"/>
              </a:avLst>
            </a:prstGeom>
          </p:spPr>
          <p:style>
            <a:lnRef idx="1">
              <a:schemeClr val="accent3"/>
            </a:lnRef>
            <a:fillRef idx="2">
              <a:schemeClr val="accent3"/>
            </a:fillRef>
            <a:effectRef idx="1">
              <a:schemeClr val="accent3"/>
            </a:effectRef>
            <a:fontRef idx="minor">
              <a:schemeClr val="dk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schemeClr val="dk1"/>
                </a:solidFill>
                <a:effectLst/>
                <a:uLnTx/>
                <a:uFillTx/>
                <a:latin typeface="+mn-lt"/>
                <a:ea typeface="+mn-ea"/>
                <a:cs typeface="+mn-cs"/>
              </a:endParaRPr>
            </a:p>
          </p:txBody>
        </p:sp>
        <p:pic>
          <p:nvPicPr>
            <p:cNvPr id="9223" name="图片 9" descr="book.gif"/>
            <p:cNvPicPr>
              <a:picLocks noChangeAspect="1"/>
            </p:cNvPicPr>
            <p:nvPr/>
          </p:nvPicPr>
          <p:blipFill>
            <a:blip r:embed="rId2"/>
            <a:stretch>
              <a:fillRect/>
            </a:stretch>
          </p:blipFill>
          <p:spPr>
            <a:xfrm>
              <a:off x="2642367" y="1736230"/>
              <a:ext cx="1052049" cy="668337"/>
            </a:xfrm>
            <a:prstGeom prst="rect">
              <a:avLst/>
            </a:prstGeom>
            <a:noFill/>
            <a:ln w="9525">
              <a:noFill/>
            </a:ln>
          </p:spPr>
        </p:pic>
      </p:grpSp>
      <p:sp>
        <p:nvSpPr>
          <p:cNvPr id="9219" name="TextBox 18"/>
          <p:cNvSpPr txBox="1"/>
          <p:nvPr/>
        </p:nvSpPr>
        <p:spPr>
          <a:xfrm>
            <a:off x="830263" y="1493838"/>
            <a:ext cx="7615237" cy="341503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400" b="1">
                <a:ea typeface="汉仪君黑-55W" panose="00020600040101010101" charset="-122"/>
              </a:rPr>
              <a:t>    </a:t>
            </a:r>
            <a:r>
              <a:rPr lang="zh-CN" altLang="zh-CN" sz="2400" b="1">
                <a:ea typeface="汉仪君黑-55W" panose="00020600040101010101" charset="-122"/>
                <a:cs typeface="楷体" panose="02010609060101010101" pitchFamily="49" charset="-122"/>
              </a:rPr>
              <a:t>塑造人物形象是小说的中心，人物形象的核心是人物的思想性格，人物描写的角度有正面描写和侧面描写。正面描写（又叫细节描写）包括外貌、语言、动作、神态、心理描写；侧面描写</a:t>
            </a:r>
            <a:r>
              <a:rPr lang="en-US" altLang="zh-CN" sz="2400" b="1">
                <a:ea typeface="汉仪君黑-55W" panose="00020600040101010101" charset="-122"/>
                <a:cs typeface="楷体" panose="02010609060101010101" pitchFamily="49" charset="-122"/>
              </a:rPr>
              <a:t>(</a:t>
            </a:r>
            <a:r>
              <a:rPr lang="zh-CN" altLang="en-US" sz="2400" b="1">
                <a:ea typeface="汉仪君黑-55W" panose="00020600040101010101" charset="-122"/>
                <a:cs typeface="楷体" panose="02010609060101010101" pitchFamily="49" charset="-122"/>
              </a:rPr>
              <a:t>又叫侧面烘托）指以他人言行来反映人物等。小说主要是通过故事情节来展现人物性格、表现中心的。</a:t>
            </a:r>
            <a:endParaRPr lang="zh-CN" altLang="en-US" sz="2400" b="1">
              <a:ea typeface="汉仪君黑-55W" panose="00020600040101010101" charset="-122"/>
              <a:cs typeface="楷体" panose="02010609060101010101" pitchFamily="49" charset="-122"/>
            </a:endParaRPr>
          </a:p>
        </p:txBody>
      </p:sp>
      <p:sp>
        <p:nvSpPr>
          <p:cNvPr id="9220" name="矩形 20"/>
          <p:cNvSpPr/>
          <p:nvPr/>
        </p:nvSpPr>
        <p:spPr>
          <a:xfrm>
            <a:off x="3543300" y="1025525"/>
            <a:ext cx="2626360" cy="46037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ea typeface="汉仪君黑-55W" panose="00020600040101010101" charset="-122"/>
              </a:rPr>
              <a:t>小说中的人物形象</a:t>
            </a:r>
            <a:endParaRPr lang="zh-CN" altLang="en-US" sz="2400" b="1">
              <a:ea typeface="汉仪君黑-55W" panose="00020600040101010101" charset="-122"/>
            </a:endParaRPr>
          </a:p>
        </p:txBody>
      </p:sp>
      <p:pic>
        <p:nvPicPr>
          <p:cNvPr id="9221" name="Picture 5"/>
          <p:cNvPicPr>
            <a:picLocks noChangeAspect="1"/>
          </p:cNvPicPr>
          <p:nvPr/>
        </p:nvPicPr>
        <p:blipFill>
          <a:blip r:embed="rId3"/>
          <a:stretch>
            <a:fillRect/>
          </a:stretch>
        </p:blipFill>
        <p:spPr>
          <a:xfrm>
            <a:off x="412750" y="773113"/>
            <a:ext cx="4035425" cy="644525"/>
          </a:xfrm>
          <a:prstGeom prst="rect">
            <a:avLst/>
          </a:prstGeom>
          <a:noFill/>
          <a:ln w="9525">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242" name="组 1"/>
          <p:cNvGrpSpPr/>
          <p:nvPr/>
        </p:nvGrpSpPr>
        <p:grpSpPr>
          <a:xfrm>
            <a:off x="1800225" y="1335088"/>
            <a:ext cx="5099050" cy="501650"/>
            <a:chOff x="3394819" y="1736230"/>
            <a:chExt cx="3426895" cy="668337"/>
          </a:xfrm>
        </p:grpSpPr>
        <p:sp>
          <p:nvSpPr>
            <p:cNvPr id="24" name="圆角矩形 23"/>
            <p:cNvSpPr/>
            <p:nvPr/>
          </p:nvSpPr>
          <p:spPr>
            <a:xfrm>
              <a:off x="3899465" y="1871589"/>
              <a:ext cx="2922249" cy="448378"/>
            </a:xfrm>
            <a:prstGeom prst="roundRect">
              <a:avLst>
                <a:gd name="adj" fmla="val 50000"/>
              </a:avLst>
            </a:prstGeom>
          </p:spPr>
          <p:style>
            <a:lnRef idx="1">
              <a:schemeClr val="accent3"/>
            </a:lnRef>
            <a:fillRef idx="2">
              <a:schemeClr val="accent3"/>
            </a:fillRef>
            <a:effectRef idx="1">
              <a:schemeClr val="accent3"/>
            </a:effectRef>
            <a:fontRef idx="minor">
              <a:schemeClr val="dk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schemeClr val="dk1"/>
                </a:solidFill>
                <a:effectLst/>
                <a:uLnTx/>
                <a:uFillTx/>
                <a:latin typeface="+mn-lt"/>
                <a:ea typeface="+mn-ea"/>
                <a:cs typeface="+mn-cs"/>
              </a:endParaRPr>
            </a:p>
          </p:txBody>
        </p:sp>
        <p:pic>
          <p:nvPicPr>
            <p:cNvPr id="10247" name="图片 9" descr="book.gif"/>
            <p:cNvPicPr>
              <a:picLocks noChangeAspect="1"/>
            </p:cNvPicPr>
            <p:nvPr/>
          </p:nvPicPr>
          <p:blipFill>
            <a:blip r:embed="rId2"/>
            <a:stretch>
              <a:fillRect/>
            </a:stretch>
          </p:blipFill>
          <p:spPr>
            <a:xfrm>
              <a:off x="3394819" y="1736230"/>
              <a:ext cx="755965" cy="668337"/>
            </a:xfrm>
            <a:prstGeom prst="rect">
              <a:avLst/>
            </a:prstGeom>
            <a:noFill/>
            <a:ln w="9525">
              <a:noFill/>
            </a:ln>
          </p:spPr>
        </p:pic>
      </p:grpSp>
      <p:sp>
        <p:nvSpPr>
          <p:cNvPr id="10243" name="TextBox 17"/>
          <p:cNvSpPr txBox="1"/>
          <p:nvPr/>
        </p:nvSpPr>
        <p:spPr>
          <a:xfrm>
            <a:off x="819150" y="1846263"/>
            <a:ext cx="7575550" cy="258445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b="1">
              <a:ea typeface="汉仪君黑-55W" panose="00020600040101010101" charset="-122"/>
            </a:endParaRPr>
          </a:p>
          <a:p>
            <a:pPr algn="ctr">
              <a:lnSpc>
                <a:spcPct val="150000"/>
              </a:lnSpc>
            </a:pPr>
            <a:r>
              <a:rPr lang="zh-CN" altLang="zh-CN" sz="2400" b="1">
                <a:ea typeface="汉仪君黑-55W" panose="00020600040101010101" charset="-122"/>
              </a:rPr>
              <a:t>法国的莫泊桑—《羊脂球》</a:t>
            </a:r>
            <a:r>
              <a:rPr lang="zh-CN" altLang="en-US" sz="2400" b="1">
                <a:ea typeface="汉仪君黑-55W" panose="00020600040101010101" charset="-122"/>
              </a:rPr>
              <a:t>   </a:t>
            </a:r>
            <a:endParaRPr lang="zh-CN" altLang="en-US" sz="2400" b="1">
              <a:ea typeface="汉仪君黑-55W" panose="00020600040101010101" charset="-122"/>
            </a:endParaRPr>
          </a:p>
          <a:p>
            <a:pPr algn="ctr">
              <a:lnSpc>
                <a:spcPct val="150000"/>
              </a:lnSpc>
            </a:pPr>
            <a:r>
              <a:rPr lang="zh-CN" altLang="en-US" sz="2400" b="1">
                <a:ea typeface="汉仪君黑-55W" panose="00020600040101010101" charset="-122"/>
              </a:rPr>
              <a:t>俄国的契诃夫</a:t>
            </a:r>
            <a:r>
              <a:rPr lang="en-US" altLang="zh-CN" sz="2400" b="1">
                <a:ea typeface="汉仪君黑-55W" panose="00020600040101010101" charset="-122"/>
              </a:rPr>
              <a:t>—《</a:t>
            </a:r>
            <a:r>
              <a:rPr lang="zh-CN" altLang="en-US" sz="2400" b="1">
                <a:ea typeface="汉仪君黑-55W" panose="00020600040101010101" charset="-122"/>
              </a:rPr>
              <a:t>变色龙</a:t>
            </a:r>
            <a:r>
              <a:rPr lang="en-US" altLang="zh-CN" sz="2400" b="1">
                <a:ea typeface="汉仪君黑-55W" panose="00020600040101010101" charset="-122"/>
              </a:rPr>
              <a:t>》</a:t>
            </a:r>
            <a:endParaRPr lang="en-US" altLang="zh-CN" sz="2400" b="1">
              <a:ea typeface="汉仪君黑-55W" panose="00020600040101010101" charset="-122"/>
            </a:endParaRPr>
          </a:p>
          <a:p>
            <a:pPr algn="ctr">
              <a:lnSpc>
                <a:spcPct val="150000"/>
              </a:lnSpc>
            </a:pPr>
            <a:r>
              <a:rPr lang="zh-CN" altLang="en-US" sz="2400" b="1">
                <a:ea typeface="汉仪君黑-55W" panose="00020600040101010101" charset="-122"/>
              </a:rPr>
              <a:t>美国的欧</a:t>
            </a:r>
            <a:r>
              <a:rPr lang="en-US" altLang="zh-CN" sz="2400" b="1">
                <a:ea typeface="汉仪君黑-55W" panose="00020600040101010101" charset="-122"/>
              </a:rPr>
              <a:t>·</a:t>
            </a:r>
            <a:r>
              <a:rPr lang="zh-CN" altLang="en-US" sz="2400" b="1">
                <a:ea typeface="汉仪君黑-55W" panose="00020600040101010101" charset="-122"/>
              </a:rPr>
              <a:t>亨利</a:t>
            </a:r>
            <a:r>
              <a:rPr lang="en-US" altLang="zh-CN" sz="2400" b="1">
                <a:ea typeface="汉仪君黑-55W" panose="00020600040101010101" charset="-122"/>
              </a:rPr>
              <a:t>—《</a:t>
            </a:r>
            <a:r>
              <a:rPr lang="zh-CN" altLang="en-US" sz="2400" b="1">
                <a:ea typeface="汉仪君黑-55W" panose="00020600040101010101" charset="-122"/>
              </a:rPr>
              <a:t>麦琪的礼物</a:t>
            </a:r>
            <a:r>
              <a:rPr lang="en-US" altLang="zh-CN" sz="2400" b="1">
                <a:ea typeface="汉仪君黑-55W" panose="00020600040101010101" charset="-122"/>
              </a:rPr>
              <a:t>》</a:t>
            </a:r>
            <a:endParaRPr lang="en-US" altLang="zh-CN" sz="2400" b="1">
              <a:ea typeface="汉仪君黑-55W" panose="00020600040101010101" charset="-122"/>
            </a:endParaRPr>
          </a:p>
          <a:p>
            <a:pPr algn="ctr">
              <a:lnSpc>
                <a:spcPct val="150000"/>
              </a:lnSpc>
            </a:pPr>
            <a:endParaRPr lang="zh-CN" altLang="en-US" sz="2400" b="1">
              <a:ea typeface="汉仪君黑-55W" panose="00020600040101010101" charset="-122"/>
            </a:endParaRPr>
          </a:p>
        </p:txBody>
      </p:sp>
      <p:sp>
        <p:nvSpPr>
          <p:cNvPr id="10244" name="矩形 19"/>
          <p:cNvSpPr/>
          <p:nvPr/>
        </p:nvSpPr>
        <p:spPr>
          <a:xfrm>
            <a:off x="2924175" y="1409700"/>
            <a:ext cx="4002405" cy="39878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zh-CN" sz="2000" b="1">
                <a:ea typeface="汉仪君黑-55W" panose="00020600040101010101" charset="-122"/>
              </a:rPr>
              <a:t>世界三大短篇小说巨匠及其代表作</a:t>
            </a:r>
            <a:endParaRPr lang="zh-CN" altLang="zh-CN" sz="2000" b="1">
              <a:ea typeface="汉仪君黑-55W" panose="00020600040101010101" charset="-122"/>
            </a:endParaRPr>
          </a:p>
        </p:txBody>
      </p:sp>
      <p:pic>
        <p:nvPicPr>
          <p:cNvPr id="10245" name="Picture 6"/>
          <p:cNvPicPr>
            <a:picLocks noChangeAspect="1"/>
          </p:cNvPicPr>
          <p:nvPr/>
        </p:nvPicPr>
        <p:blipFill>
          <a:blip r:embed="rId3"/>
          <a:stretch>
            <a:fillRect/>
          </a:stretch>
        </p:blipFill>
        <p:spPr>
          <a:xfrm>
            <a:off x="571500" y="822325"/>
            <a:ext cx="4035425" cy="642938"/>
          </a:xfrm>
          <a:prstGeom prst="rect">
            <a:avLst/>
          </a:prstGeom>
          <a:noFill/>
          <a:ln w="9525">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TextBox 4"/>
          <p:cNvSpPr txBox="1"/>
          <p:nvPr/>
        </p:nvSpPr>
        <p:spPr>
          <a:xfrm>
            <a:off x="576263" y="1023938"/>
            <a:ext cx="5170170" cy="52197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800" b="1">
                <a:solidFill>
                  <a:srgbClr val="FF00FF"/>
                </a:solidFill>
                <a:ea typeface="汉仪君黑-55W" panose="00020600040101010101" charset="-122"/>
              </a:rPr>
              <a:t>正音练习：给加色的字词注音。</a:t>
            </a:r>
            <a:endParaRPr lang="zh-CN" altLang="en-US" sz="2800" b="1">
              <a:solidFill>
                <a:srgbClr val="FF00FF"/>
              </a:solidFill>
              <a:ea typeface="汉仪君黑-55W" panose="00020600040101010101" charset="-122"/>
            </a:endParaRPr>
          </a:p>
        </p:txBody>
      </p:sp>
      <p:sp>
        <p:nvSpPr>
          <p:cNvPr id="2" name="矩形 1"/>
          <p:cNvSpPr/>
          <p:nvPr/>
        </p:nvSpPr>
        <p:spPr>
          <a:xfrm>
            <a:off x="611188" y="1455738"/>
            <a:ext cx="7956550" cy="3322955"/>
          </a:xfrm>
          <a:prstGeom prst="rect">
            <a:avLst/>
          </a:prstGeom>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5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rPr>
              <a:t>蚝</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rPr>
              <a:t>拮</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据（</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rPr>
              <a:t>栈</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桥（ </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a:t>
            </a:r>
            <a:endPar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endParaRPr>
          </a:p>
          <a:p>
            <a:pPr marL="0" marR="0" lvl="0" indent="0" algn="l" defTabSz="914400" rtl="0" eaLnBrk="0" fontAlgn="base" latinLnBrk="0" hangingPunct="0">
              <a:lnSpc>
                <a:spcPct val="15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rPr>
              <a:t>煞</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白（ </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糟</a:t>
            </a:r>
            <a:r>
              <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rPr>
              <a:t>蹋</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a:t>
            </a:r>
            <a:r>
              <a:rPr kumimoji="0" lang="zh-CN" altLang="en-US" sz="2800" b="1" i="0" u="none" strike="noStrike" kern="1200" cap="none" spc="0" normalizeH="0" baseline="0" noProof="0">
                <a:ln>
                  <a:noFill/>
                </a:ln>
                <a:solidFill>
                  <a:srgbClr val="0000FF"/>
                </a:solidFill>
                <a:effectLst/>
                <a:uLnTx/>
                <a:uFillTx/>
                <a:ea typeface="汉仪君黑-55W" panose="00020600040101010101" charset="-122"/>
                <a:cs typeface="+mn-cs"/>
              </a:rPr>
              <a:t> </a:t>
            </a:r>
            <a:r>
              <a:rPr kumimoji="0" lang="en-US" altLang="zh-CN" sz="2800" b="1" i="0" u="none" strike="noStrike" kern="1200" cap="none" spc="0" normalizeH="0" baseline="0" noProof="0">
                <a:ln>
                  <a:noFill/>
                </a:ln>
                <a:solidFill>
                  <a:srgbClr val="0000FF"/>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rPr>
              <a:t>牡蛎</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a:t>
            </a:r>
            <a:endPar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endParaRPr>
          </a:p>
          <a:p>
            <a:pPr marL="0" marR="0" lvl="0" indent="0" algn="l" defTabSz="914400" rtl="0" eaLnBrk="0" fontAlgn="base" latinLnBrk="0" hangingPunct="0">
              <a:lnSpc>
                <a:spcPct val="150000"/>
              </a:lnSpc>
              <a:spcBef>
                <a:spcPct val="0"/>
              </a:spcBef>
              <a:spcAft>
                <a:spcPct val="0"/>
              </a:spcAft>
              <a:buClrTx/>
              <a:buSzTx/>
              <a:buFontTx/>
              <a:buNone/>
              <a:defRPr/>
            </a:pP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别</a:t>
            </a:r>
            <a:r>
              <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rPr>
              <a:t>墅</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 </a:t>
            </a:r>
            <a:r>
              <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rPr>
              <a:t>撬</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开（</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赔</a:t>
            </a:r>
            <a:r>
              <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rPr>
              <a:t>偿</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a:t>
            </a:r>
            <a:endPar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endParaRPr>
          </a:p>
          <a:p>
            <a:pPr marL="0" marR="0" lvl="0" indent="0" algn="l" defTabSz="914400" rtl="0" eaLnBrk="0" fontAlgn="base" latinLnBrk="0" hangingPunct="0">
              <a:lnSpc>
                <a:spcPct val="15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rPr>
              <a:t>诧</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异（ </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 </a:t>
            </a:r>
            <a:r>
              <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rPr>
              <a:t>赚</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钱（ </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 </a:t>
            </a:r>
            <a:r>
              <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rPr>
              <a:t>褴褛</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a:t>
            </a:r>
            <a:endPar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endParaRPr>
          </a:p>
          <a:p>
            <a:pPr marL="0" marR="0" lvl="0" indent="0" algn="l" defTabSz="914400" rtl="0" eaLnBrk="0" fontAlgn="base" latinLnBrk="0" hangingPunct="0">
              <a:lnSpc>
                <a:spcPct val="150000"/>
              </a:lnSpc>
              <a:spcBef>
                <a:spcPct val="0"/>
              </a:spcBef>
              <a:spcAft>
                <a:spcPct val="0"/>
              </a:spcAft>
              <a:buClrTx/>
              <a:buSzTx/>
              <a:buFontTx/>
              <a:buNone/>
              <a:defRPr/>
            </a:pP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阔</a:t>
            </a:r>
            <a:r>
              <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rPr>
              <a:t>绰</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 永不变</a:t>
            </a:r>
            <a:r>
              <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rPr>
              <a:t>更</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en-US" altLang="zh-CN" sz="2800" b="1" i="0" u="none" strike="noStrike" kern="1200" cap="none" spc="0" normalizeH="0" baseline="0" noProof="0">
                <a:ln>
                  <a:noFill/>
                </a:ln>
                <a:solidFill>
                  <a:schemeClr val="tx1"/>
                </a:solidFill>
                <a:effectLst/>
                <a:uLnTx/>
                <a:uFillTx/>
                <a:ea typeface="汉仪君黑-55W" panose="00020600040101010101" charset="-122"/>
                <a:cs typeface="+mn-cs"/>
              </a:rPr>
              <a:t>      </a:t>
            </a:r>
            <a:r>
              <a:rPr kumimoji="0" lang="zh-CN" altLang="en-US" sz="2800" b="1" i="0" u="none" strike="noStrike" kern="1200" cap="none" spc="0" normalizeH="0" baseline="0" noProof="0">
                <a:ln>
                  <a:noFill/>
                </a:ln>
                <a:solidFill>
                  <a:schemeClr val="tx1"/>
                </a:solidFill>
                <a:effectLst/>
                <a:uLnTx/>
                <a:uFillTx/>
                <a:ea typeface="汉仪君黑-55W" panose="00020600040101010101" charset="-122"/>
                <a:cs typeface="+mn-cs"/>
              </a:rPr>
              <a:t>） </a:t>
            </a:r>
            <a:endParaRPr kumimoji="0" lang="zh-CN" altLang="en-US" sz="2800" b="1" i="0" u="none" strike="noStrike" kern="1200" cap="none" spc="0" normalizeH="0" baseline="0" noProof="0">
              <a:ln>
                <a:noFill/>
              </a:ln>
              <a:solidFill>
                <a:srgbClr val="FF0000"/>
              </a:solidFill>
              <a:effectLst/>
              <a:uLnTx/>
              <a:uFillTx/>
              <a:ea typeface="汉仪君黑-55W" panose="00020600040101010101" charset="-122"/>
              <a:cs typeface="+mn-cs"/>
            </a:endParaRPr>
          </a:p>
        </p:txBody>
      </p:sp>
      <p:sp>
        <p:nvSpPr>
          <p:cNvPr id="3" name="矩形 2"/>
          <p:cNvSpPr/>
          <p:nvPr/>
        </p:nvSpPr>
        <p:spPr>
          <a:xfrm>
            <a:off x="1367790" y="1633855"/>
            <a:ext cx="814705" cy="52197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rPr>
              <a:t>háo</a:t>
            </a:r>
            <a:endPar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endParaRPr>
          </a:p>
        </p:txBody>
      </p:sp>
      <p:sp>
        <p:nvSpPr>
          <p:cNvPr id="8" name="矩形 7"/>
          <p:cNvSpPr/>
          <p:nvPr/>
        </p:nvSpPr>
        <p:spPr>
          <a:xfrm>
            <a:off x="3599815" y="1671003"/>
            <a:ext cx="578485" cy="52197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rPr>
              <a:t>jié</a:t>
            </a:r>
            <a:endPar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endParaRPr>
          </a:p>
        </p:txBody>
      </p:sp>
      <p:sp>
        <p:nvSpPr>
          <p:cNvPr id="10" name="矩形 9"/>
          <p:cNvSpPr/>
          <p:nvPr/>
        </p:nvSpPr>
        <p:spPr>
          <a:xfrm>
            <a:off x="5688013" y="1707515"/>
            <a:ext cx="992505" cy="52197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rPr>
              <a:t>zhàn</a:t>
            </a:r>
            <a:endPar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endParaRPr>
          </a:p>
        </p:txBody>
      </p:sp>
      <p:sp>
        <p:nvSpPr>
          <p:cNvPr id="11" name="矩形 10"/>
          <p:cNvSpPr/>
          <p:nvPr/>
        </p:nvSpPr>
        <p:spPr>
          <a:xfrm>
            <a:off x="1670050" y="2203133"/>
            <a:ext cx="795020" cy="52197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rPr>
              <a:t>shà</a:t>
            </a:r>
            <a:endPar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endParaRPr>
          </a:p>
        </p:txBody>
      </p:sp>
      <p:sp>
        <p:nvSpPr>
          <p:cNvPr id="12" name="矩形 11"/>
          <p:cNvSpPr/>
          <p:nvPr/>
        </p:nvSpPr>
        <p:spPr>
          <a:xfrm>
            <a:off x="3851593" y="2308860"/>
            <a:ext cx="498475" cy="52197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rPr>
              <a:t>tà</a:t>
            </a:r>
            <a:endPar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endParaRPr>
          </a:p>
        </p:txBody>
      </p:sp>
      <p:sp>
        <p:nvSpPr>
          <p:cNvPr id="13" name="矩形 12"/>
          <p:cNvSpPr/>
          <p:nvPr/>
        </p:nvSpPr>
        <p:spPr>
          <a:xfrm>
            <a:off x="5796280" y="2283143"/>
            <a:ext cx="1013460" cy="52197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rPr>
              <a:t>mǔ lì</a:t>
            </a:r>
            <a:endPar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endParaRPr>
          </a:p>
        </p:txBody>
      </p:sp>
      <p:sp>
        <p:nvSpPr>
          <p:cNvPr id="14" name="矩形 13"/>
          <p:cNvSpPr/>
          <p:nvPr/>
        </p:nvSpPr>
        <p:spPr>
          <a:xfrm>
            <a:off x="1655445" y="2859088"/>
            <a:ext cx="814705" cy="52197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rPr>
              <a:t>shù</a:t>
            </a:r>
            <a:endPar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endParaRPr>
          </a:p>
        </p:txBody>
      </p:sp>
      <p:sp>
        <p:nvSpPr>
          <p:cNvPr id="15" name="矩形 14"/>
          <p:cNvSpPr/>
          <p:nvPr/>
        </p:nvSpPr>
        <p:spPr>
          <a:xfrm>
            <a:off x="3671888" y="2895600"/>
            <a:ext cx="913765" cy="52197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rPr>
              <a:t>qiào</a:t>
            </a:r>
            <a:endPar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endParaRPr>
          </a:p>
        </p:txBody>
      </p:sp>
      <p:sp>
        <p:nvSpPr>
          <p:cNvPr id="16" name="矩形 15"/>
          <p:cNvSpPr/>
          <p:nvPr/>
        </p:nvSpPr>
        <p:spPr>
          <a:xfrm>
            <a:off x="5786755" y="2877185"/>
            <a:ext cx="1229360" cy="52197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rPr>
              <a:t>chánɡ</a:t>
            </a:r>
            <a:endPar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endParaRPr>
          </a:p>
        </p:txBody>
      </p:sp>
      <p:sp>
        <p:nvSpPr>
          <p:cNvPr id="17" name="矩形 16"/>
          <p:cNvSpPr/>
          <p:nvPr/>
        </p:nvSpPr>
        <p:spPr>
          <a:xfrm>
            <a:off x="1655445" y="3497898"/>
            <a:ext cx="795020" cy="52197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rPr>
              <a:t>chà</a:t>
            </a:r>
            <a:endPar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endParaRPr>
          </a:p>
        </p:txBody>
      </p:sp>
      <p:sp>
        <p:nvSpPr>
          <p:cNvPr id="18" name="矩形 17"/>
          <p:cNvSpPr/>
          <p:nvPr/>
        </p:nvSpPr>
        <p:spPr>
          <a:xfrm>
            <a:off x="3671888" y="3543618"/>
            <a:ext cx="1209675" cy="52197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rPr>
              <a:t>zhuàn</a:t>
            </a:r>
            <a:endPar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endParaRPr>
          </a:p>
        </p:txBody>
      </p:sp>
      <p:sp>
        <p:nvSpPr>
          <p:cNvPr id="19" name="矩形 18"/>
          <p:cNvSpPr/>
          <p:nvPr/>
        </p:nvSpPr>
        <p:spPr>
          <a:xfrm>
            <a:off x="5975668" y="3555683"/>
            <a:ext cx="1111885" cy="52197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rPr>
              <a:t>lán lǚ</a:t>
            </a:r>
            <a:endPar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endParaRPr>
          </a:p>
        </p:txBody>
      </p:sp>
      <p:sp>
        <p:nvSpPr>
          <p:cNvPr id="20" name="矩形 19"/>
          <p:cNvSpPr/>
          <p:nvPr/>
        </p:nvSpPr>
        <p:spPr>
          <a:xfrm>
            <a:off x="1565275" y="4191635"/>
            <a:ext cx="1031875" cy="52197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rPr>
              <a:t>chuò</a:t>
            </a:r>
            <a:endPar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endParaRPr>
          </a:p>
        </p:txBody>
      </p:sp>
      <p:sp>
        <p:nvSpPr>
          <p:cNvPr id="21" name="矩形 20"/>
          <p:cNvSpPr/>
          <p:nvPr/>
        </p:nvSpPr>
        <p:spPr>
          <a:xfrm>
            <a:off x="4535488" y="4191318"/>
            <a:ext cx="1031875" cy="52197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rPr>
              <a:t>ɡēnɡ</a:t>
            </a:r>
            <a:endParaRPr kumimoji="0" lang="en-US" altLang="zh-CN" sz="2800" b="1" i="0" u="none" strike="noStrike" kern="1200" cap="none" spc="0" normalizeH="0" baseline="0" noProof="0" err="1">
              <a:ln>
                <a:noFill/>
              </a:ln>
              <a:solidFill>
                <a:srgbClr val="0000FF"/>
              </a:solidFill>
              <a:effectLst/>
              <a:uLnTx/>
              <a:uFillTx/>
              <a:ea typeface="汉仪君黑-55W" panose="00020600040101010101" charset="-122"/>
              <a:cs typeface="+mn-cs"/>
            </a:endParaRPr>
          </a:p>
        </p:txBody>
      </p:sp>
      <p:grpSp>
        <p:nvGrpSpPr>
          <p:cNvPr id="18450" name="组合 27"/>
          <p:cNvGrpSpPr/>
          <p:nvPr/>
        </p:nvGrpSpPr>
        <p:grpSpPr>
          <a:xfrm>
            <a:off x="468313" y="161925"/>
            <a:ext cx="2570162" cy="685800"/>
            <a:chOff x="2747226" y="536188"/>
            <a:chExt cx="2458107" cy="604629"/>
          </a:xfrm>
        </p:grpSpPr>
        <p:sp>
          <p:nvSpPr>
            <p:cNvPr id="23" name="矩形: 圆角 28"/>
            <p:cNvSpPr/>
            <p:nvPr/>
          </p:nvSpPr>
          <p:spPr bwMode="auto">
            <a:xfrm rot="20527566">
              <a:off x="2747226" y="608967"/>
              <a:ext cx="564803" cy="471667"/>
            </a:xfrm>
            <a:prstGeom prst="roundRect">
              <a:avLst/>
            </a:prstGeom>
            <a:solidFill>
              <a:srgbClr val="FFCCCC"/>
            </a:solidFill>
            <a:ln>
              <a:solidFill>
                <a:srgbClr val="FF9999">
                  <a:alpha val="30196"/>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字</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24" name="矩形: 圆角 29"/>
            <p:cNvSpPr/>
            <p:nvPr/>
          </p:nvSpPr>
          <p:spPr bwMode="auto">
            <a:xfrm rot="294411">
              <a:off x="3381870" y="632761"/>
              <a:ext cx="564803" cy="471666"/>
            </a:xfrm>
            <a:prstGeom prst="roundRect">
              <a:avLst/>
            </a:prstGeom>
            <a:solidFill>
              <a:srgbClr val="CCFFCC"/>
            </a:solidFill>
            <a:ln>
              <a:solidFill>
                <a:srgbClr val="99FF99">
                  <a:alpha val="20000"/>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词</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25" name="矩形: 圆角 30"/>
            <p:cNvSpPr/>
            <p:nvPr/>
          </p:nvSpPr>
          <p:spPr bwMode="auto">
            <a:xfrm rot="1137149">
              <a:off x="4007405" y="536188"/>
              <a:ext cx="566321" cy="471667"/>
            </a:xfrm>
            <a:prstGeom prst="roundRect">
              <a:avLst/>
            </a:prstGeom>
            <a:solidFill>
              <a:srgbClr val="FFCC99"/>
            </a:solidFill>
            <a:ln>
              <a:solidFill>
                <a:srgbClr val="FFCC66"/>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学</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26" name="矩形: 圆角 31"/>
            <p:cNvSpPr/>
            <p:nvPr/>
          </p:nvSpPr>
          <p:spPr bwMode="auto">
            <a:xfrm rot="20889648">
              <a:off x="4640530" y="669151"/>
              <a:ext cx="564803" cy="471666"/>
            </a:xfrm>
            <a:prstGeom prst="roundRect">
              <a:avLst/>
            </a:prstGeom>
            <a:solidFill>
              <a:srgbClr val="CCFFFF"/>
            </a:solidFill>
            <a:ln>
              <a:solidFill>
                <a:srgbClr val="66CCFF">
                  <a:alpha val="18824"/>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习</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4" dur="50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500"/>
                                        <p:tgtEl>
                                          <p:spTgt spid="11"/>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4" dur="50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wipe(down)">
                                      <p:cBhvr>
                                        <p:cTn id="27" dur="500"/>
                                        <p:tgtEl>
                                          <p:spTgt spid="12"/>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4" dur="50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wipe(down)">
                                      <p:cBhvr>
                                        <p:cTn id="32" dur="500"/>
                                        <p:tgtEl>
                                          <p:spTgt spid="13"/>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4" dur="50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wipe(down)">
                                      <p:cBhvr>
                                        <p:cTn id="37" dur="500"/>
                                        <p:tgtEl>
                                          <p:spTgt spid="14"/>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22" presetClass="entr" presetSubtype="4" dur="50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wipe(down)">
                                      <p:cBhvr>
                                        <p:cTn id="42" dur="500"/>
                                        <p:tgtEl>
                                          <p:spTgt spid="15"/>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4" dur="50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wipe(down)">
                                      <p:cBhvr>
                                        <p:cTn id="47" dur="500"/>
                                        <p:tgtEl>
                                          <p:spTgt spid="16"/>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22" presetClass="entr" presetSubtype="4" dur="500" fill="hold" grpId="0"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wipe(down)">
                                      <p:cBhvr>
                                        <p:cTn id="52" dur="500"/>
                                        <p:tgtEl>
                                          <p:spTgt spid="17"/>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22" presetClass="entr" presetSubtype="4" dur="500" fill="hold" grpId="0" nodeType="click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wipe(down)">
                                      <p:cBhvr>
                                        <p:cTn id="57" dur="500"/>
                                        <p:tgtEl>
                                          <p:spTgt spid="18"/>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22" presetClass="entr" presetSubtype="4" dur="500" fill="hold" grpId="0" nodeType="clickEffect">
                                  <p:stCondLst>
                                    <p:cond delay="0"/>
                                  </p:stCondLst>
                                  <p:childTnLst>
                                    <p:set>
                                      <p:cBhvr>
                                        <p:cTn id="61" dur="1" fill="hold">
                                          <p:stCondLst>
                                            <p:cond delay="0"/>
                                          </p:stCondLst>
                                        </p:cTn>
                                        <p:tgtEl>
                                          <p:spTgt spid="19"/>
                                        </p:tgtEl>
                                        <p:attrNameLst>
                                          <p:attrName>style.visibility</p:attrName>
                                        </p:attrNameLst>
                                      </p:cBhvr>
                                      <p:to>
                                        <p:strVal val="visible"/>
                                      </p:to>
                                    </p:set>
                                    <p:animEffect transition="in" filter="wipe(down)">
                                      <p:cBhvr>
                                        <p:cTn id="62" dur="500"/>
                                        <p:tgtEl>
                                          <p:spTgt spid="19"/>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22" presetClass="entr" presetSubtype="4" dur="500" fill="hold" grpId="0" nodeType="clickEffect">
                                  <p:stCondLst>
                                    <p:cond delay="0"/>
                                  </p:stCondLst>
                                  <p:childTnLst>
                                    <p:set>
                                      <p:cBhvr>
                                        <p:cTn id="66" dur="1" fill="hold">
                                          <p:stCondLst>
                                            <p:cond delay="0"/>
                                          </p:stCondLst>
                                        </p:cTn>
                                        <p:tgtEl>
                                          <p:spTgt spid="20"/>
                                        </p:tgtEl>
                                        <p:attrNameLst>
                                          <p:attrName>style.visibility</p:attrName>
                                        </p:attrNameLst>
                                      </p:cBhvr>
                                      <p:to>
                                        <p:strVal val="visible"/>
                                      </p:to>
                                    </p:set>
                                    <p:animEffect transition="in" filter="wipe(down)">
                                      <p:cBhvr>
                                        <p:cTn id="67" dur="500"/>
                                        <p:tgtEl>
                                          <p:spTgt spid="20"/>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22" presetClass="entr" presetSubtype="4" dur="500" fill="hold" grpId="0" nodeType="clickEffect">
                                  <p:stCondLst>
                                    <p:cond delay="0"/>
                                  </p:stCondLst>
                                  <p:childTnLst>
                                    <p:set>
                                      <p:cBhvr>
                                        <p:cTn id="71" dur="1" fill="hold">
                                          <p:stCondLst>
                                            <p:cond delay="0"/>
                                          </p:stCondLst>
                                        </p:cTn>
                                        <p:tgtEl>
                                          <p:spTgt spid="21"/>
                                        </p:tgtEl>
                                        <p:attrNameLst>
                                          <p:attrName>style.visibility</p:attrName>
                                        </p:attrNameLst>
                                      </p:cBhvr>
                                      <p:to>
                                        <p:strVal val="visible"/>
                                      </p:to>
                                    </p:set>
                                    <p:animEffect transition="in" filter="wipe(down)">
                                      <p:cBhvr>
                                        <p:cTn id="72"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10" grpId="0"/>
      <p:bldP spid="11" grpId="0"/>
      <p:bldP spid="12" grpId="0"/>
      <p:bldP spid="13" grpId="0"/>
      <p:bldP spid="14" grpId="0"/>
      <p:bldP spid="15" grpId="0"/>
      <p:bldP spid="16" grpId="0"/>
      <p:bldP spid="17" grpId="0"/>
      <p:bldP spid="18" grpId="0"/>
      <p:bldP spid="19" grpId="0"/>
      <p:bldP spid="20" grpId="0"/>
      <p:bldP spid="21"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TextBox 1"/>
          <p:cNvSpPr txBox="1"/>
          <p:nvPr/>
        </p:nvSpPr>
        <p:spPr>
          <a:xfrm>
            <a:off x="611188" y="411163"/>
            <a:ext cx="1607820" cy="52197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800" b="1">
                <a:solidFill>
                  <a:srgbClr val="FF0000"/>
                </a:solidFill>
                <a:ea typeface="汉仪君黑-55W" panose="00020600040101010101" charset="-122"/>
              </a:rPr>
              <a:t>词语解释</a:t>
            </a:r>
            <a:endParaRPr lang="zh-CN" altLang="en-US" sz="2800" b="1">
              <a:solidFill>
                <a:srgbClr val="FF0000"/>
              </a:solidFill>
              <a:ea typeface="汉仪君黑-55W" panose="00020600040101010101" charset="-122"/>
            </a:endParaRPr>
          </a:p>
        </p:txBody>
      </p:sp>
      <p:sp>
        <p:nvSpPr>
          <p:cNvPr id="3" name="TextBox 1"/>
          <p:cNvSpPr txBox="1"/>
          <p:nvPr/>
        </p:nvSpPr>
        <p:spPr>
          <a:xfrm>
            <a:off x="531813" y="1138238"/>
            <a:ext cx="7832725" cy="2867025"/>
          </a:xfrm>
          <a:prstGeom prst="rect">
            <a:avLst/>
          </a:prstGeom>
          <a:noFill/>
          <a:ln w="9525">
            <a:noFill/>
          </a:ln>
        </p:spPr>
        <p:txBody>
          <a:bodyPr lIns="68580" tIns="34290" rIns="68580" bIns="34290" anchor="ctr" anchorCtr="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拮据</a:t>
            </a:r>
            <a:r>
              <a:rPr lang="en-US" altLang="zh-CN" sz="2800" b="1">
                <a:solidFill>
                  <a:srgbClr val="0000FF"/>
                </a:solidFill>
                <a:ea typeface="汉仪君黑-55W" panose="00020600040101010101" charset="-122"/>
              </a:rPr>
              <a:t>】</a:t>
            </a:r>
            <a:r>
              <a:rPr lang="zh-CN" altLang="en-US" sz="2800" b="1">
                <a:ea typeface="汉仪君黑-55W" panose="00020600040101010101" charset="-122"/>
              </a:rPr>
              <a:t>手头紧，经济境况不好。</a:t>
            </a:r>
            <a:endParaRPr lang="en-US" altLang="zh-CN" sz="2800" b="1">
              <a:ea typeface="汉仪君黑-55W" panose="00020600040101010101" charset="-122"/>
            </a:endParaRPr>
          </a:p>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栈桥</a:t>
            </a:r>
            <a:r>
              <a:rPr lang="en-US" altLang="zh-CN" sz="2800" b="1">
                <a:solidFill>
                  <a:srgbClr val="0000FF"/>
                </a:solidFill>
                <a:ea typeface="汉仪君黑-55W" panose="00020600040101010101" charset="-122"/>
              </a:rPr>
              <a:t>】</a:t>
            </a:r>
            <a:r>
              <a:rPr lang="zh-CN" altLang="en-US" sz="2800" b="1">
                <a:ea typeface="汉仪君黑-55W" panose="00020600040101010101" charset="-122"/>
              </a:rPr>
              <a:t>码头上延伸到海里的长桥，供旅客上下船和装卸货物用。</a:t>
            </a:r>
            <a:endParaRPr lang="zh-CN" altLang="en-US" sz="2800" b="1">
              <a:ea typeface="汉仪君黑-55W" panose="00020600040101010101" charset="-122"/>
            </a:endParaRPr>
          </a:p>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糟蹋</a:t>
            </a:r>
            <a:r>
              <a:rPr lang="en-US" altLang="zh-CN" sz="2800" b="1">
                <a:solidFill>
                  <a:srgbClr val="0000FF"/>
                </a:solidFill>
                <a:ea typeface="汉仪君黑-55W" panose="00020600040101010101" charset="-122"/>
              </a:rPr>
              <a:t>】</a:t>
            </a:r>
            <a:r>
              <a:rPr lang="zh-CN" altLang="en-US" sz="2800" b="1">
                <a:ea typeface="汉仪君黑-55W" panose="00020600040101010101" charset="-122"/>
              </a:rPr>
              <a:t>这里是浪费的意思。</a:t>
            </a:r>
            <a:endParaRPr lang="zh-CN" altLang="en-US" sz="2800" b="1">
              <a:ea typeface="汉仪君黑-55W" panose="00020600040101010101" charset="-122"/>
            </a:endParaRPr>
          </a:p>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褴褛</a:t>
            </a:r>
            <a:r>
              <a:rPr lang="en-US" altLang="zh-CN" sz="2800" b="1">
                <a:solidFill>
                  <a:srgbClr val="0000FF"/>
                </a:solidFill>
                <a:ea typeface="汉仪君黑-55W" panose="00020600040101010101" charset="-122"/>
              </a:rPr>
              <a:t>】</a:t>
            </a:r>
            <a:r>
              <a:rPr lang="zh-CN" altLang="en-US" sz="2800" b="1">
                <a:ea typeface="汉仪君黑-55W" panose="00020600040101010101" charset="-122"/>
              </a:rPr>
              <a:t>（衣服）破烂。</a:t>
            </a:r>
            <a:endParaRPr lang="zh-CN" altLang="en-US" sz="2800" b="1">
              <a:ea typeface="汉仪君黑-55W" panose="00020600040101010101" charset="-122"/>
            </a:endParaRPr>
          </a:p>
        </p:txBody>
      </p:sp>
      <p:pic>
        <p:nvPicPr>
          <p:cNvPr id="16386" name="Picture 2"/>
          <p:cNvPicPr>
            <a:picLocks noChangeAspect="1" noChangeArrowheads="1"/>
          </p:cNvPicPr>
          <p:nvPr/>
        </p:nvPicPr>
        <p:blipFill>
          <a:blip r:embed="rId2"/>
          <a:stretch>
            <a:fillRect/>
          </a:stretch>
        </p:blipFill>
        <p:spPr bwMode="auto">
          <a:xfrm>
            <a:off x="5256213" y="2391730"/>
            <a:ext cx="3356012" cy="2516631"/>
          </a:xfrm>
          <a:prstGeom prst="rect">
            <a:avLst/>
          </a:prstGeom>
          <a:ln>
            <a:noFill/>
          </a:ln>
          <a:effectLst>
            <a:softEdge rad="112500"/>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dur="1000" fill="hold" nodeType="withEffect">
                                  <p:stCondLst>
                                    <p:cond delay="0"/>
                                  </p:stCondLst>
                                  <p:childTnLst>
                                    <p:set>
                                      <p:cBhvr>
                                        <p:cTn id="18" dur="1" fill="hold">
                                          <p:stCondLst>
                                            <p:cond delay="0"/>
                                          </p:stCondLst>
                                        </p:cTn>
                                        <p:tgtEl>
                                          <p:spTgt spid="16386"/>
                                        </p:tgtEl>
                                        <p:attrNameLst>
                                          <p:attrName>style.visibility</p:attrName>
                                        </p:attrNameLst>
                                      </p:cBhvr>
                                      <p:to>
                                        <p:strVal val="visible"/>
                                      </p:to>
                                    </p:set>
                                    <p:animEffect transition="in" filter="fade">
                                      <p:cBhvr>
                                        <p:cTn id="19" dur="1000"/>
                                        <p:tgtEl>
                                          <p:spTgt spid="16386"/>
                                        </p:tgtEl>
                                      </p:cBhvr>
                                    </p:animEffect>
                                    <p:anim calcmode="lin" valueType="num">
                                      <p:cBhvr>
                                        <p:cTn id="20" dur="1000" fill="hold"/>
                                        <p:tgtEl>
                                          <p:spTgt spid="16386"/>
                                        </p:tgtEl>
                                        <p:attrNameLst>
                                          <p:attrName>ppt_x</p:attrName>
                                        </p:attrNameLst>
                                      </p:cBhvr>
                                      <p:tavLst>
                                        <p:tav tm="0">
                                          <p:val>
                                            <p:strVal val="#ppt_x"/>
                                          </p:val>
                                        </p:tav>
                                        <p:tav tm="100000">
                                          <p:val>
                                            <p:strVal val="#ppt_x"/>
                                          </p:val>
                                        </p:tav>
                                      </p:tavLst>
                                    </p:anim>
                                    <p:anim calcmode="lin" valueType="num">
                                      <p:cBhvr>
                                        <p:cTn id="21" dur="1000" fill="hold"/>
                                        <p:tgtEl>
                                          <p:spTgt spid="16386"/>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p:stCondLst>
                              <p:cond delay="0"/>
                            </p:stCondLst>
                            <p:childTnLst>
                              <p:par>
                                <p:cTn id="24" presetID="42" presetClass="entr" presetSubtype="0" dur="1000"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42" presetClass="entr" presetSubtype="0" dur="1000" fill="hold"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1"/>
          <p:cNvSpPr txBox="1"/>
          <p:nvPr/>
        </p:nvSpPr>
        <p:spPr>
          <a:xfrm>
            <a:off x="395288" y="941547"/>
            <a:ext cx="8461375" cy="3427095"/>
          </a:xfrm>
          <a:prstGeom prst="rect">
            <a:avLst/>
          </a:prstGeom>
          <a:noFill/>
          <a:ln w="9525">
            <a:noFill/>
          </a:ln>
        </p:spPr>
        <p:txBody>
          <a:bodyPr lIns="68580" tIns="34290" rIns="68580" bIns="34290" anchor="ctr" anchorCtr="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与日俱增</a:t>
            </a:r>
            <a:r>
              <a:rPr lang="en-US" altLang="zh-CN" sz="2800" b="1">
                <a:solidFill>
                  <a:srgbClr val="0000FF"/>
                </a:solidFill>
                <a:ea typeface="汉仪君黑-55W" panose="00020600040101010101" charset="-122"/>
              </a:rPr>
              <a:t>】</a:t>
            </a:r>
            <a:r>
              <a:rPr lang="zh-CN" altLang="en-US" sz="2800" b="1">
                <a:ea typeface="汉仪君黑-55W" panose="00020600040101010101" charset="-122"/>
              </a:rPr>
              <a:t>随着时间的推移而不断增长。</a:t>
            </a:r>
            <a:endParaRPr lang="zh-CN" altLang="en-US" sz="2800" b="1">
              <a:ea typeface="汉仪君黑-55W" panose="00020600040101010101" charset="-122"/>
            </a:endParaRPr>
          </a:p>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十拿九稳</a:t>
            </a:r>
            <a:r>
              <a:rPr lang="en-US" altLang="zh-CN" sz="2800" b="1">
                <a:solidFill>
                  <a:srgbClr val="0000FF"/>
                </a:solidFill>
                <a:ea typeface="汉仪君黑-55W" panose="00020600040101010101" charset="-122"/>
              </a:rPr>
              <a:t>】</a:t>
            </a:r>
            <a:r>
              <a:rPr lang="zh-CN" altLang="en-US" sz="2800" b="1">
                <a:ea typeface="汉仪君黑-55W" panose="00020600040101010101" charset="-122"/>
              </a:rPr>
              <a:t>比喻很有把握。</a:t>
            </a:r>
            <a:endParaRPr lang="zh-CN" altLang="en-US" sz="2800" b="1">
              <a:ea typeface="汉仪君黑-55W" panose="00020600040101010101" charset="-122"/>
            </a:endParaRPr>
          </a:p>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迟疑不决</a:t>
            </a:r>
            <a:r>
              <a:rPr lang="en-US" altLang="zh-CN" sz="2800" b="1">
                <a:solidFill>
                  <a:srgbClr val="0000FF"/>
                </a:solidFill>
                <a:ea typeface="汉仪君黑-55W" panose="00020600040101010101" charset="-122"/>
              </a:rPr>
              <a:t>】</a:t>
            </a:r>
            <a:r>
              <a:rPr lang="zh-CN" altLang="en-US" sz="2800" b="1">
                <a:ea typeface="汉仪君黑-55W" panose="00020600040101010101" charset="-122"/>
              </a:rPr>
              <a:t>拿不定主意。</a:t>
            </a:r>
            <a:endParaRPr lang="en-US" altLang="zh-CN" sz="2800" b="1">
              <a:ea typeface="汉仪君黑-55W" panose="00020600040101010101" charset="-122"/>
            </a:endParaRPr>
          </a:p>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郑重其事</a:t>
            </a:r>
            <a:r>
              <a:rPr lang="en-US" altLang="zh-CN" sz="2800" b="1">
                <a:solidFill>
                  <a:srgbClr val="0000FF"/>
                </a:solidFill>
                <a:ea typeface="汉仪君黑-55W" panose="00020600040101010101" charset="-122"/>
              </a:rPr>
              <a:t>】</a:t>
            </a:r>
            <a:r>
              <a:rPr lang="zh-CN" altLang="en-US" sz="2800" b="1">
                <a:ea typeface="汉仪君黑-55W" panose="00020600040101010101" charset="-122"/>
              </a:rPr>
              <a:t>形容说话做事时态度非常严肃认真。</a:t>
            </a:r>
            <a:endParaRPr lang="en-US" altLang="zh-CN" sz="2800" b="1">
              <a:ea typeface="汉仪君黑-55W" panose="00020600040101010101" charset="-122"/>
            </a:endParaRPr>
          </a:p>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莫名其妙</a:t>
            </a:r>
            <a:r>
              <a:rPr lang="en-US" altLang="zh-CN" sz="2800" b="1">
                <a:solidFill>
                  <a:srgbClr val="0000FF"/>
                </a:solidFill>
                <a:ea typeface="汉仪君黑-55W" panose="00020600040101010101" charset="-122"/>
              </a:rPr>
              <a:t>】</a:t>
            </a:r>
            <a:r>
              <a:rPr lang="zh-CN" altLang="en-US" sz="2800" b="1">
                <a:ea typeface="汉仪君黑-55W" panose="00020600040101010101" charset="-122"/>
              </a:rPr>
              <a:t>没法说出其中的奥妙。</a:t>
            </a:r>
            <a:endParaRPr lang="en-US" altLang="zh-CN" sz="2800" b="1">
              <a:ea typeface="汉仪君黑-55W" panose="00020600040101010101" charset="-122"/>
            </a:endParaRPr>
          </a:p>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狼狈不堪</a:t>
            </a:r>
            <a:r>
              <a:rPr lang="en-US" altLang="zh-CN" sz="2800" b="1">
                <a:solidFill>
                  <a:srgbClr val="0000FF"/>
                </a:solidFill>
                <a:ea typeface="汉仪君黑-55W" panose="00020600040101010101" charset="-122"/>
              </a:rPr>
              <a:t>】</a:t>
            </a:r>
            <a:r>
              <a:rPr lang="zh-CN" altLang="en-US" sz="2800" b="1">
                <a:ea typeface="汉仪君黑-55W" panose="00020600040101010101" charset="-122"/>
              </a:rPr>
              <a:t>形容困苦或受窘的样子。</a:t>
            </a:r>
            <a:endParaRPr lang="en-US" altLang="zh-CN" sz="2800" b="1">
              <a:ea typeface="汉仪君黑-55W" panose="0002060004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42" presetClass="entr" presetSubtype="0" dur="100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42" presetClass="entr" presetSubtype="0" dur="100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42" presetClass="entr" presetSubtype="0" dur="1000" fill="hold"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p:stCondLst>
                              <p:cond delay="0"/>
                            </p:stCondLst>
                            <p:childTnLst>
                              <p:par>
                                <p:cTn id="40" presetID="42" presetClass="entr" presetSubtype="0" dur="1000" fill="hold" nodeType="clickEffect">
                                  <p:stCondLst>
                                    <p:cond delay="0"/>
                                  </p:stCondLst>
                                  <p:childTnLst>
                                    <p:set>
                                      <p:cBhvr>
                                        <p:cTn id="41" dur="1" fill="hold">
                                          <p:stCondLst>
                                            <p:cond delay="0"/>
                                          </p:stCondLst>
                                        </p:cTn>
                                        <p:tgtEl>
                                          <p:spTgt spid="2">
                                            <p:txEl>
                                              <p:pRg st="5" end="5"/>
                                            </p:txEl>
                                          </p:spTgt>
                                        </p:tgtEl>
                                        <p:attrNameLst>
                                          <p:attrName>style.visibility</p:attrName>
                                        </p:attrNameLst>
                                      </p:cBhvr>
                                      <p:to>
                                        <p:strVal val="visible"/>
                                      </p:to>
                                    </p:set>
                                    <p:animEffect transition="in" filter="fade">
                                      <p:cBhvr>
                                        <p:cTn id="42" dur="1000"/>
                                        <p:tgtEl>
                                          <p:spTgt spid="2">
                                            <p:txEl>
                                              <p:pRg st="5" end="5"/>
                                            </p:txEl>
                                          </p:spTgt>
                                        </p:tgtEl>
                                      </p:cBhvr>
                                    </p:animEffect>
                                    <p:anim calcmode="lin" valueType="num">
                                      <p:cBhvr>
                                        <p:cTn id="4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1"/>
          <p:cNvSpPr txBox="1"/>
          <p:nvPr/>
        </p:nvSpPr>
        <p:spPr>
          <a:xfrm>
            <a:off x="398463" y="858203"/>
            <a:ext cx="8461375" cy="3427095"/>
          </a:xfrm>
          <a:prstGeom prst="rect">
            <a:avLst/>
          </a:prstGeom>
          <a:noFill/>
          <a:ln w="9525">
            <a:noFill/>
          </a:ln>
        </p:spPr>
        <p:txBody>
          <a:bodyPr lIns="68580" tIns="34290" rIns="68580" bIns="34290" anchor="ctr" anchorCtr="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端详</a:t>
            </a:r>
            <a:r>
              <a:rPr lang="en-US" altLang="zh-CN" sz="2800" b="1">
                <a:solidFill>
                  <a:srgbClr val="0000FF"/>
                </a:solidFill>
                <a:ea typeface="汉仪君黑-55W" panose="00020600040101010101" charset="-122"/>
              </a:rPr>
              <a:t>】</a:t>
            </a:r>
            <a:r>
              <a:rPr lang="zh-CN" altLang="en-US" sz="2800" b="1">
                <a:ea typeface="汉仪君黑-55W" panose="00020600040101010101" charset="-122"/>
              </a:rPr>
              <a:t>仔细地看。</a:t>
            </a:r>
            <a:endParaRPr lang="en-US" altLang="zh-CN" sz="2800" b="1">
              <a:ea typeface="汉仪君黑-55W" panose="00020600040101010101" charset="-122"/>
            </a:endParaRPr>
          </a:p>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恭维</a:t>
            </a:r>
            <a:r>
              <a:rPr lang="en-US" altLang="zh-CN" sz="2800" b="1">
                <a:solidFill>
                  <a:srgbClr val="0000FF"/>
                </a:solidFill>
                <a:ea typeface="汉仪君黑-55W" panose="00020600040101010101" charset="-122"/>
              </a:rPr>
              <a:t>】</a:t>
            </a:r>
            <a:r>
              <a:rPr lang="zh-CN" altLang="en-US" sz="2800" b="1">
                <a:ea typeface="汉仪君黑-55W" panose="00020600040101010101" charset="-122"/>
              </a:rPr>
              <a:t>为了讨好而赞扬。</a:t>
            </a:r>
            <a:endParaRPr lang="en-US" altLang="zh-CN" sz="2800" b="1">
              <a:ea typeface="汉仪君黑-55W" panose="00020600040101010101" charset="-122"/>
            </a:endParaRPr>
          </a:p>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阔绰</a:t>
            </a:r>
            <a:r>
              <a:rPr lang="en-US" altLang="zh-CN" sz="2800" b="1">
                <a:solidFill>
                  <a:srgbClr val="0000FF"/>
                </a:solidFill>
                <a:ea typeface="汉仪君黑-55W" panose="00020600040101010101" charset="-122"/>
              </a:rPr>
              <a:t>】</a:t>
            </a:r>
            <a:r>
              <a:rPr lang="zh-CN" altLang="en-US" sz="2800" b="1">
                <a:ea typeface="汉仪君黑-55W" panose="00020600040101010101" charset="-122"/>
              </a:rPr>
              <a:t>排场大，生活奢侈。</a:t>
            </a:r>
            <a:endParaRPr lang="en-US" altLang="zh-CN" sz="2800" b="1">
              <a:ea typeface="汉仪君黑-55W" panose="00020600040101010101" charset="-122"/>
            </a:endParaRPr>
          </a:p>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煞白</a:t>
            </a:r>
            <a:r>
              <a:rPr lang="en-US" altLang="zh-CN" sz="2800" b="1">
                <a:solidFill>
                  <a:srgbClr val="0000FF"/>
                </a:solidFill>
                <a:ea typeface="汉仪君黑-55W" panose="00020600040101010101" charset="-122"/>
              </a:rPr>
              <a:t>】</a:t>
            </a:r>
            <a:r>
              <a:rPr lang="zh-CN" altLang="en-US" sz="2800" b="1">
                <a:ea typeface="汉仪君黑-55W" panose="00020600040101010101" charset="-122"/>
              </a:rPr>
              <a:t>本文指由于恐惧、愤怒等原因，面色极白，没有血色。</a:t>
            </a:r>
            <a:endParaRPr lang="en-US" altLang="zh-CN" sz="2800" b="1">
              <a:ea typeface="汉仪君黑-55W" panose="00020600040101010101" charset="-122"/>
            </a:endParaRPr>
          </a:p>
          <a:p>
            <a:pPr eaLnBrk="1" hangingPunct="1">
              <a:lnSpc>
                <a:spcPct val="130000"/>
              </a:lnSpc>
            </a:pPr>
            <a:r>
              <a:rPr lang="en-US" altLang="zh-CN" sz="2800" b="1">
                <a:solidFill>
                  <a:srgbClr val="0000FF"/>
                </a:solidFill>
                <a:ea typeface="汉仪君黑-55W" panose="00020600040101010101" charset="-122"/>
              </a:rPr>
              <a:t>【</a:t>
            </a:r>
            <a:r>
              <a:rPr lang="zh-CN" altLang="en-US" sz="2800" b="1">
                <a:solidFill>
                  <a:srgbClr val="0000FF"/>
                </a:solidFill>
                <a:ea typeface="汉仪君黑-55W" panose="00020600040101010101" charset="-122"/>
              </a:rPr>
              <a:t>诧异</a:t>
            </a:r>
            <a:r>
              <a:rPr lang="en-US" altLang="zh-CN" sz="2800" b="1">
                <a:solidFill>
                  <a:srgbClr val="0000FF"/>
                </a:solidFill>
                <a:ea typeface="汉仪君黑-55W" panose="00020600040101010101" charset="-122"/>
              </a:rPr>
              <a:t>】</a:t>
            </a:r>
            <a:r>
              <a:rPr lang="zh-CN" altLang="en-US" sz="2800" b="1">
                <a:ea typeface="汉仪君黑-55W" panose="00020600040101010101" charset="-122"/>
              </a:rPr>
              <a:t>觉得奇怪。</a:t>
            </a:r>
            <a:endParaRPr lang="zh-CN" altLang="en-US" sz="2800" b="1">
              <a:ea typeface="汉仪君黑-55W" panose="0002060004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42" presetClass="entr" presetSubtype="0" dur="100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42" presetClass="entr" presetSubtype="0" dur="100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42" presetClass="entr" presetSubtype="0" dur="100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文本框 5"/>
          <p:cNvSpPr txBox="1"/>
          <p:nvPr/>
        </p:nvSpPr>
        <p:spPr>
          <a:xfrm>
            <a:off x="400050" y="1192213"/>
            <a:ext cx="8488363" cy="499110"/>
          </a:xfrm>
          <a:prstGeom prst="rect">
            <a:avLst/>
          </a:prstGeom>
          <a:noFill/>
          <a:ln w="9525">
            <a:noFill/>
          </a:ln>
        </p:spPr>
        <p:txBody>
          <a:bodyPr lIns="68580" tIns="34290" rIns="68580" bIns="3429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42900" indent="-342900" eaLnBrk="1" hangingPunct="1">
              <a:spcBef>
                <a:spcPts val="1800"/>
              </a:spcBef>
              <a:buFont typeface="Arial" pitchFamily="34" charset="0"/>
              <a:buChar char="•"/>
            </a:pPr>
            <a:r>
              <a:rPr lang="zh-CN" altLang="en-US" sz="2800" b="1">
                <a:ea typeface="汉仪君黑-55W" panose="00020600040101010101" charset="-122"/>
              </a:rPr>
              <a:t>阅读课文，理清小说的故事情节，给文章分段。</a:t>
            </a:r>
            <a:endParaRPr lang="zh-CN" altLang="en-US" sz="2800" b="1">
              <a:ea typeface="汉仪君黑-55W" panose="00020600040101010101" charset="-122"/>
            </a:endParaRPr>
          </a:p>
        </p:txBody>
      </p:sp>
      <p:grpSp>
        <p:nvGrpSpPr>
          <p:cNvPr id="22531" name="组合 27"/>
          <p:cNvGrpSpPr/>
          <p:nvPr/>
        </p:nvGrpSpPr>
        <p:grpSpPr>
          <a:xfrm>
            <a:off x="468313" y="161925"/>
            <a:ext cx="2570162" cy="685800"/>
            <a:chOff x="2747226" y="536188"/>
            <a:chExt cx="2458107" cy="604629"/>
          </a:xfrm>
        </p:grpSpPr>
        <p:sp>
          <p:nvSpPr>
            <p:cNvPr id="4" name="矩形: 圆角 28"/>
            <p:cNvSpPr/>
            <p:nvPr/>
          </p:nvSpPr>
          <p:spPr bwMode="auto">
            <a:xfrm rot="20527566">
              <a:off x="2747226" y="608967"/>
              <a:ext cx="564803" cy="471667"/>
            </a:xfrm>
            <a:prstGeom prst="roundRect">
              <a:avLst/>
            </a:prstGeom>
            <a:solidFill>
              <a:srgbClr val="FFCCCC"/>
            </a:solidFill>
            <a:ln>
              <a:solidFill>
                <a:srgbClr val="FF9999">
                  <a:alpha val="30196"/>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整</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5" name="矩形: 圆角 29"/>
            <p:cNvSpPr/>
            <p:nvPr/>
          </p:nvSpPr>
          <p:spPr bwMode="auto">
            <a:xfrm rot="294411">
              <a:off x="3381870" y="632761"/>
              <a:ext cx="564803" cy="471666"/>
            </a:xfrm>
            <a:prstGeom prst="roundRect">
              <a:avLst/>
            </a:prstGeom>
            <a:solidFill>
              <a:srgbClr val="CCFFCC"/>
            </a:solidFill>
            <a:ln>
              <a:solidFill>
                <a:srgbClr val="99FF99">
                  <a:alpha val="20000"/>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体</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6" name="矩形: 圆角 30"/>
            <p:cNvSpPr/>
            <p:nvPr/>
          </p:nvSpPr>
          <p:spPr bwMode="auto">
            <a:xfrm rot="1137149">
              <a:off x="4007405" y="536188"/>
              <a:ext cx="566321" cy="471667"/>
            </a:xfrm>
            <a:prstGeom prst="roundRect">
              <a:avLst/>
            </a:prstGeom>
            <a:solidFill>
              <a:srgbClr val="FFCC99"/>
            </a:solidFill>
            <a:ln>
              <a:solidFill>
                <a:srgbClr val="FFCC66"/>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感</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7" name="矩形: 圆角 31"/>
            <p:cNvSpPr/>
            <p:nvPr/>
          </p:nvSpPr>
          <p:spPr bwMode="auto">
            <a:xfrm rot="20889648">
              <a:off x="4640530" y="669151"/>
              <a:ext cx="564803" cy="471666"/>
            </a:xfrm>
            <a:prstGeom prst="roundRect">
              <a:avLst/>
            </a:prstGeom>
            <a:solidFill>
              <a:srgbClr val="CCFFFF"/>
            </a:solidFill>
            <a:ln>
              <a:solidFill>
                <a:srgbClr val="66CCFF">
                  <a:alpha val="18824"/>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知</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grpSp>
      <p:pic>
        <p:nvPicPr>
          <p:cNvPr id="22532" name="Picture 2"/>
          <p:cNvPicPr>
            <a:picLocks noChangeAspect="1"/>
          </p:cNvPicPr>
          <p:nvPr/>
        </p:nvPicPr>
        <p:blipFill>
          <a:blip r:embed="rId2"/>
          <a:stretch>
            <a:fillRect/>
          </a:stretch>
        </p:blipFill>
        <p:spPr>
          <a:xfrm>
            <a:off x="719138" y="1887538"/>
            <a:ext cx="7561262" cy="2728912"/>
          </a:xfrm>
          <a:prstGeom prst="rect">
            <a:avLst/>
          </a:prstGeom>
          <a:noFill/>
          <a:ln w="9525">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矩形 33"/>
          <p:cNvSpPr/>
          <p:nvPr/>
        </p:nvSpPr>
        <p:spPr>
          <a:xfrm>
            <a:off x="4572000" y="3260725"/>
            <a:ext cx="3051175" cy="553085"/>
          </a:xfrm>
          <a:prstGeom prst="rect">
            <a:avLst/>
          </a:prstGeom>
          <a:gradFill>
            <a:gsLst>
              <a:gs pos="0">
                <a:schemeClr val="accent5">
                  <a:tint val="50000"/>
                  <a:satMod val="300000"/>
                </a:schemeClr>
              </a:gs>
              <a:gs pos="0">
                <a:schemeClr val="accent5">
                  <a:tint val="37000"/>
                  <a:satMod val="300000"/>
                </a:schemeClr>
              </a:gs>
              <a:gs pos="100000">
                <a:schemeClr val="accent5">
                  <a:tint val="15000"/>
                  <a:satMod val="350000"/>
                </a:schemeClr>
              </a:gs>
            </a:gsLst>
          </a:gradFill>
        </p:spPr>
        <p:style>
          <a:lnRef idx="1">
            <a:schemeClr val="accent5"/>
          </a:lnRef>
          <a:fillRef idx="2">
            <a:schemeClr val="accent5"/>
          </a:fillRef>
          <a:effectRef idx="1">
            <a:schemeClr val="accent5"/>
          </a:effectRef>
          <a:fontRef idx="minor">
            <a:schemeClr val="dk1"/>
          </a:fontRef>
        </p:style>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l" defTabSz="457200" rtl="0" eaLnBrk="1" fontAlgn="base" latinLnBrk="0" hangingPunct="1">
              <a:lnSpc>
                <a:spcPct val="150000"/>
              </a:lnSpc>
              <a:spcBef>
                <a:spcPct val="0"/>
              </a:spcBef>
              <a:spcAft>
                <a:spcPct val="0"/>
              </a:spcAft>
              <a:buClrTx/>
              <a:buSzTx/>
              <a:buFontTx/>
              <a:buNone/>
              <a:defRPr/>
            </a:pPr>
            <a:r>
              <a:rPr kumimoji="0" lang="zh-CN" altLang="zh-CN"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rPr>
              <a:t>第四部分</a:t>
            </a:r>
            <a:r>
              <a:rPr kumimoji="0" lang="en-US" altLang="zh-CN"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rPr>
              <a:t>(</a:t>
            </a:r>
            <a:r>
              <a:rPr kumimoji="0" lang="en-US"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rPr>
              <a:t>48-49</a:t>
            </a:r>
            <a:r>
              <a:rPr kumimoji="0" lang="en-US" altLang="zh-CN"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rPr>
              <a:t>)</a:t>
            </a:r>
            <a:r>
              <a:rPr kumimoji="0" lang="zh-CN" altLang="zh-CN"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rPr>
              <a:t>：</a:t>
            </a:r>
            <a:endParaRPr kumimoji="0" lang="en-US" altLang="zh-CN"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endParaRPr>
          </a:p>
        </p:txBody>
      </p:sp>
      <p:sp>
        <p:nvSpPr>
          <p:cNvPr id="3" name="矩形 2"/>
          <p:cNvSpPr/>
          <p:nvPr/>
        </p:nvSpPr>
        <p:spPr>
          <a:xfrm>
            <a:off x="504825" y="1119188"/>
            <a:ext cx="2457450" cy="553085"/>
          </a:xfrm>
          <a:prstGeom prst="rect">
            <a:avLst/>
          </a:prstGeom>
          <a:gradFill>
            <a:gsLst>
              <a:gs pos="0">
                <a:schemeClr val="accent5">
                  <a:tint val="50000"/>
                  <a:satMod val="300000"/>
                </a:schemeClr>
              </a:gs>
              <a:gs pos="0">
                <a:schemeClr val="accent5">
                  <a:tint val="37000"/>
                  <a:satMod val="300000"/>
                </a:schemeClr>
              </a:gs>
              <a:gs pos="100000">
                <a:schemeClr val="accent5">
                  <a:tint val="15000"/>
                  <a:satMod val="350000"/>
                </a:schemeClr>
              </a:gs>
            </a:gsLst>
          </a:gradFill>
        </p:spPr>
        <p:style>
          <a:lnRef idx="1">
            <a:schemeClr val="accent5"/>
          </a:lnRef>
          <a:fillRef idx="2">
            <a:schemeClr val="accent5"/>
          </a:fillRef>
          <a:effectRef idx="1">
            <a:schemeClr val="accent5"/>
          </a:effectRef>
          <a:fontRef idx="minor">
            <a:schemeClr val="dk1"/>
          </a:fontRef>
        </p:style>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l" defTabSz="457200" rtl="0" eaLnBrk="1" fontAlgn="base" latinLnBrk="0" hangingPunct="1">
              <a:lnSpc>
                <a:spcPct val="150000"/>
              </a:lnSpc>
              <a:spcBef>
                <a:spcPct val="0"/>
              </a:spcBef>
              <a:spcAft>
                <a:spcPct val="0"/>
              </a:spcAft>
              <a:buClrTx/>
              <a:buSzTx/>
              <a:buFontTx/>
              <a:buNone/>
              <a:defRPr/>
            </a:pPr>
            <a:r>
              <a:rPr kumimoji="0" lang="zh-CN" altLang="en-US"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rPr>
              <a:t>第一部分</a:t>
            </a:r>
            <a:r>
              <a:rPr kumimoji="0" lang="en-US" altLang="zh-CN"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rPr>
              <a:t>(①—④):</a:t>
            </a:r>
            <a:endParaRPr kumimoji="0" lang="en-US" altLang="zh-CN"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endParaRPr>
          </a:p>
        </p:txBody>
      </p:sp>
      <p:sp>
        <p:nvSpPr>
          <p:cNvPr id="4" name="矩形 3"/>
          <p:cNvSpPr/>
          <p:nvPr/>
        </p:nvSpPr>
        <p:spPr>
          <a:xfrm>
            <a:off x="4572000" y="754063"/>
            <a:ext cx="2214563" cy="553085"/>
          </a:xfrm>
          <a:prstGeom prst="rect">
            <a:avLst/>
          </a:prstGeom>
          <a:gradFill>
            <a:gsLst>
              <a:gs pos="0">
                <a:schemeClr val="accent5">
                  <a:tint val="50000"/>
                  <a:satMod val="300000"/>
                </a:schemeClr>
              </a:gs>
              <a:gs pos="0">
                <a:schemeClr val="accent5">
                  <a:tint val="37000"/>
                  <a:satMod val="300000"/>
                </a:schemeClr>
              </a:gs>
              <a:gs pos="100000">
                <a:schemeClr val="accent5">
                  <a:tint val="15000"/>
                  <a:satMod val="350000"/>
                </a:schemeClr>
              </a:gs>
            </a:gsLst>
          </a:gradFill>
        </p:spPr>
        <p:style>
          <a:lnRef idx="1">
            <a:schemeClr val="accent5"/>
          </a:lnRef>
          <a:fillRef idx="2">
            <a:schemeClr val="accent5"/>
          </a:fillRef>
          <a:effectRef idx="1">
            <a:schemeClr val="accent5"/>
          </a:effectRef>
          <a:fontRef idx="minor">
            <a:schemeClr val="dk1"/>
          </a:fontRef>
        </p:style>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l" defTabSz="457200" rtl="0" eaLnBrk="1" fontAlgn="base" latinLnBrk="0" hangingPunct="1">
              <a:lnSpc>
                <a:spcPct val="150000"/>
              </a:lnSpc>
              <a:spcBef>
                <a:spcPct val="0"/>
              </a:spcBef>
              <a:spcAft>
                <a:spcPct val="0"/>
              </a:spcAft>
              <a:buClrTx/>
              <a:buSzTx/>
              <a:buFontTx/>
              <a:buNone/>
              <a:defRPr/>
            </a:pPr>
            <a:r>
              <a:rPr kumimoji="0" lang="zh-CN" altLang="en-US"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rPr>
              <a:t>第二部分</a:t>
            </a:r>
            <a:r>
              <a:rPr kumimoji="0" lang="en-US" altLang="zh-CN"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rPr>
              <a:t>(5-19):</a:t>
            </a:r>
            <a:endParaRPr kumimoji="0" lang="en-US" altLang="zh-CN"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endParaRPr>
          </a:p>
        </p:txBody>
      </p:sp>
      <p:sp>
        <p:nvSpPr>
          <p:cNvPr id="5" name="矩形 4"/>
          <p:cNvSpPr/>
          <p:nvPr/>
        </p:nvSpPr>
        <p:spPr>
          <a:xfrm>
            <a:off x="492125" y="2689225"/>
            <a:ext cx="2482850" cy="553085"/>
          </a:xfrm>
          <a:prstGeom prst="rect">
            <a:avLst/>
          </a:prstGeom>
          <a:gradFill>
            <a:gsLst>
              <a:gs pos="0">
                <a:schemeClr val="accent5">
                  <a:tint val="50000"/>
                  <a:satMod val="300000"/>
                </a:schemeClr>
              </a:gs>
              <a:gs pos="0">
                <a:schemeClr val="accent5">
                  <a:tint val="37000"/>
                  <a:satMod val="300000"/>
                </a:schemeClr>
              </a:gs>
              <a:gs pos="100000">
                <a:schemeClr val="accent5">
                  <a:tint val="15000"/>
                  <a:satMod val="350000"/>
                </a:schemeClr>
              </a:gs>
            </a:gsLst>
          </a:gradFill>
        </p:spPr>
        <p:style>
          <a:lnRef idx="1">
            <a:schemeClr val="accent5"/>
          </a:lnRef>
          <a:fillRef idx="2">
            <a:schemeClr val="accent5"/>
          </a:fillRef>
          <a:effectRef idx="1">
            <a:schemeClr val="accent5"/>
          </a:effectRef>
          <a:fontRef idx="minor">
            <a:schemeClr val="dk1"/>
          </a:fontRef>
        </p:style>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l" defTabSz="457200" rtl="0" eaLnBrk="1" fontAlgn="base" latinLnBrk="0" hangingPunct="1">
              <a:lnSpc>
                <a:spcPct val="150000"/>
              </a:lnSpc>
              <a:spcBef>
                <a:spcPct val="0"/>
              </a:spcBef>
              <a:spcAft>
                <a:spcPct val="0"/>
              </a:spcAft>
              <a:buClrTx/>
              <a:buSzTx/>
              <a:buFontTx/>
              <a:buNone/>
              <a:defRPr/>
            </a:pPr>
            <a:r>
              <a:rPr kumimoji="0" lang="zh-CN" altLang="en-US"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rPr>
              <a:t>第三部分</a:t>
            </a:r>
            <a:r>
              <a:rPr kumimoji="0" lang="en-US" altLang="zh-CN"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rPr>
              <a:t>(20-47):</a:t>
            </a:r>
            <a:endParaRPr kumimoji="0" lang="zh-CN" altLang="zh-CN" sz="2000" b="0" i="0" u="none" strike="noStrike" kern="1200" cap="none" spc="0" normalizeH="0" baseline="0" noProof="0">
              <a:ln>
                <a:noFill/>
              </a:ln>
              <a:solidFill>
                <a:srgbClr val="C00000"/>
              </a:solidFill>
              <a:effectLst/>
              <a:uLnTx/>
              <a:uFillTx/>
              <a:latin typeface="Arial" pitchFamily="34" charset="0"/>
              <a:ea typeface="汉仪君黑-55W" panose="00020600040101010101" charset="-122"/>
              <a:cs typeface="+mn-cs"/>
            </a:endParaRPr>
          </a:p>
        </p:txBody>
      </p:sp>
      <p:sp>
        <p:nvSpPr>
          <p:cNvPr id="8" name="矩形 7"/>
          <p:cNvSpPr/>
          <p:nvPr/>
        </p:nvSpPr>
        <p:spPr>
          <a:xfrm>
            <a:off x="492125" y="1673225"/>
            <a:ext cx="2768600" cy="1014730"/>
          </a:xfrm>
          <a:prstGeom prst="rect">
            <a:avLst/>
          </a:prstGeom>
          <a:noFill/>
          <a:ln>
            <a:noFill/>
          </a:ln>
        </p:spPr>
        <p:style>
          <a:lnRef idx="1">
            <a:schemeClr val="accent5"/>
          </a:lnRef>
          <a:fillRef idx="2">
            <a:schemeClr val="accent5"/>
          </a:fillRef>
          <a:effectRef idx="1">
            <a:schemeClr val="accent5"/>
          </a:effectRef>
          <a:fontRef idx="minor">
            <a:schemeClr val="dk1"/>
          </a:fontRef>
        </p:style>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l" defTabSz="457200" rtl="0" eaLnBrk="1" fontAlgn="base"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rPr>
              <a:t>故事开端</a:t>
            </a:r>
            <a:r>
              <a:rPr kumimoji="0" lang="en-US" altLang="zh-CN"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rPr>
              <a:t>,</a:t>
            </a:r>
            <a:r>
              <a:rPr kumimoji="0" lang="zh-CN" altLang="en-US"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rPr>
              <a:t>写菲利普盼</a:t>
            </a:r>
            <a:endParaRPr kumimoji="0" lang="zh-CN" altLang="en-US"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endParaRPr>
          </a:p>
          <a:p>
            <a:pPr marL="0" marR="0" lvl="0" indent="0" algn="l" defTabSz="457200" rtl="0" eaLnBrk="1" fontAlgn="base"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rPr>
              <a:t>望于勒归来。</a:t>
            </a:r>
            <a:endParaRPr kumimoji="0" lang="en-US" altLang="zh-CN"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endParaRPr>
          </a:p>
        </p:txBody>
      </p:sp>
      <p:sp>
        <p:nvSpPr>
          <p:cNvPr id="10" name="矩形 9"/>
          <p:cNvSpPr/>
          <p:nvPr/>
        </p:nvSpPr>
        <p:spPr>
          <a:xfrm>
            <a:off x="4572000" y="1322388"/>
            <a:ext cx="4160838" cy="1938020"/>
          </a:xfrm>
          <a:prstGeom prst="rect">
            <a:avLst/>
          </a:prstGeom>
          <a:noFill/>
          <a:ln>
            <a:noFill/>
          </a:ln>
        </p:spPr>
        <p:style>
          <a:lnRef idx="1">
            <a:schemeClr val="accent5"/>
          </a:lnRef>
          <a:fillRef idx="2">
            <a:schemeClr val="accent5"/>
          </a:fillRef>
          <a:effectRef idx="1">
            <a:schemeClr val="accent5"/>
          </a:effectRef>
          <a:fontRef idx="minor">
            <a:schemeClr val="dk1"/>
          </a:fontRef>
        </p:style>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l" defTabSz="457200" rtl="0" eaLnBrk="1" fontAlgn="base"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rPr>
              <a:t>故事的发展</a:t>
            </a:r>
            <a:r>
              <a:rPr kumimoji="0" lang="en-US" altLang="zh-CN"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rPr>
              <a:t>,</a:t>
            </a:r>
            <a:r>
              <a:rPr kumimoji="0" lang="zh-CN" altLang="en-US"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rPr>
              <a:t>插叙旧事，采用对比手法，概括介绍了于勒去美洲前后贫富不同的情况及菲利普夫妇相应的不同的态度和看法。</a:t>
            </a:r>
            <a:endParaRPr kumimoji="0" lang="zh-CN" altLang="en-US"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endParaRPr>
          </a:p>
        </p:txBody>
      </p:sp>
      <p:sp>
        <p:nvSpPr>
          <p:cNvPr id="11" name="矩形 10"/>
          <p:cNvSpPr/>
          <p:nvPr/>
        </p:nvSpPr>
        <p:spPr>
          <a:xfrm>
            <a:off x="492125" y="3243263"/>
            <a:ext cx="3929063" cy="1476375"/>
          </a:xfrm>
          <a:prstGeom prst="rect">
            <a:avLst/>
          </a:prstGeom>
          <a:noFill/>
          <a:ln>
            <a:noFill/>
          </a:ln>
        </p:spPr>
        <p:style>
          <a:lnRef idx="1">
            <a:schemeClr val="accent5"/>
          </a:lnRef>
          <a:fillRef idx="2">
            <a:schemeClr val="accent5"/>
          </a:fillRef>
          <a:effectRef idx="1">
            <a:schemeClr val="accent5"/>
          </a:effectRef>
          <a:fontRef idx="minor">
            <a:schemeClr val="dk1"/>
          </a:fontRef>
        </p:style>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l" defTabSz="457200" rtl="0" eaLnBrk="1" fontAlgn="base"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rPr>
              <a:t>故事的高潮，巧遇于勒。面对已沦落为穷水手的弟弟于勒，菲利普夫妇的态度发生了根本的变化。</a:t>
            </a:r>
            <a:endParaRPr kumimoji="0" lang="zh-CN" altLang="en-US"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endParaRPr>
          </a:p>
        </p:txBody>
      </p:sp>
      <p:sp>
        <p:nvSpPr>
          <p:cNvPr id="12" name="矩形 11"/>
          <p:cNvSpPr/>
          <p:nvPr/>
        </p:nvSpPr>
        <p:spPr>
          <a:xfrm>
            <a:off x="4572000" y="3706813"/>
            <a:ext cx="3063875" cy="1014730"/>
          </a:xfrm>
          <a:prstGeom prst="rect">
            <a:avLst/>
          </a:prstGeom>
          <a:noFill/>
          <a:ln>
            <a:noFill/>
          </a:ln>
        </p:spPr>
        <p:style>
          <a:lnRef idx="1">
            <a:schemeClr val="accent5"/>
          </a:lnRef>
          <a:fillRef idx="2">
            <a:schemeClr val="accent5"/>
          </a:fillRef>
          <a:effectRef idx="1">
            <a:schemeClr val="accent5"/>
          </a:effectRef>
          <a:fontRef idx="minor">
            <a:schemeClr val="dk1"/>
          </a:fontRef>
        </p:style>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l" defTabSz="457200" rtl="0" eaLnBrk="1" fontAlgn="base"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rPr>
              <a:t>故事的结局， 一家人躲</a:t>
            </a:r>
            <a:endParaRPr kumimoji="0" lang="zh-CN" altLang="en-US"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endParaRPr>
          </a:p>
          <a:p>
            <a:pPr marL="0" marR="0" lvl="0" indent="0" algn="l" defTabSz="457200" rtl="0" eaLnBrk="1" fontAlgn="base" latinLnBrk="0" hangingPunct="1">
              <a:lnSpc>
                <a:spcPct val="150000"/>
              </a:lnSpc>
              <a:spcBef>
                <a:spcPct val="0"/>
              </a:spcBef>
              <a:spcAft>
                <a:spcPct val="0"/>
              </a:spcAft>
              <a:buClrTx/>
              <a:buSzTx/>
              <a:buFontTx/>
              <a:buNone/>
              <a:defRPr/>
            </a:pPr>
            <a:r>
              <a:rPr kumimoji="0" lang="zh-CN" altLang="en-US"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rPr>
              <a:t>避于勒。</a:t>
            </a:r>
            <a:endParaRPr kumimoji="0" lang="zh-CN" altLang="zh-CN" sz="2000" b="1" i="0" u="none" strike="noStrike" kern="1200" cap="none" spc="0" normalizeH="0" baseline="0" noProof="0">
              <a:ln>
                <a:noFill/>
              </a:ln>
              <a:solidFill>
                <a:schemeClr val="dk1"/>
              </a:solidFill>
              <a:effectLst/>
              <a:uLnTx/>
              <a:uFillTx/>
              <a:latin typeface="Arial" pitchFamily="34" charset="0"/>
              <a:ea typeface="汉仪君黑-55W" panose="00020600040101010101" charset="-122"/>
              <a:cs typeface="+mn-cs"/>
            </a:endParaRPr>
          </a:p>
        </p:txBody>
      </p:sp>
      <p:pic>
        <p:nvPicPr>
          <p:cNvPr id="20490" name="Picture 21"/>
          <p:cNvPicPr>
            <a:picLocks noChangeAspect="1"/>
          </p:cNvPicPr>
          <p:nvPr/>
        </p:nvPicPr>
        <p:blipFill>
          <a:blip r:embed="rId2"/>
          <a:stretch>
            <a:fillRect/>
          </a:stretch>
        </p:blipFill>
        <p:spPr>
          <a:xfrm>
            <a:off x="320675" y="641350"/>
            <a:ext cx="4035425" cy="642938"/>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left)">
                                      <p:cBhvr>
                                        <p:cTn id="17" dur="500"/>
                                        <p:tgtEl>
                                          <p:spTgt spid="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left)">
                                      <p:cBhvr>
                                        <p:cTn id="22" dur="500"/>
                                        <p:tgtEl>
                                          <p:spTgt spid="1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50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left)">
                                      <p:cBhvr>
                                        <p:cTn id="27" dur="500"/>
                                        <p:tgtEl>
                                          <p:spTgt spid="5"/>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50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wipe(left)">
                                      <p:cBhvr>
                                        <p:cTn id="32" dur="500"/>
                                        <p:tgtEl>
                                          <p:spTgt spid="11"/>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8" dur="500" fill="hold" grpId="0" nodeType="clickEffect">
                                  <p:stCondLst>
                                    <p:cond delay="0"/>
                                  </p:stCondLst>
                                  <p:childTnLst>
                                    <p:set>
                                      <p:cBhvr>
                                        <p:cTn id="36" dur="1" fill="hold">
                                          <p:stCondLst>
                                            <p:cond delay="0"/>
                                          </p:stCondLst>
                                        </p:cTn>
                                        <p:tgtEl>
                                          <p:spTgt spid="34"/>
                                        </p:tgtEl>
                                        <p:attrNameLst>
                                          <p:attrName>style.visibility</p:attrName>
                                        </p:attrNameLst>
                                      </p:cBhvr>
                                      <p:to>
                                        <p:strVal val="visible"/>
                                      </p:to>
                                    </p:set>
                                    <p:animEffect transition="in" filter="wipe(left)">
                                      <p:cBhvr>
                                        <p:cTn id="37" dur="500"/>
                                        <p:tgtEl>
                                          <p:spTgt spid="34"/>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22" presetClass="entr" presetSubtype="8" dur="50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wipe(left)">
                                      <p:cBhvr>
                                        <p:cTn id="4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3" grpId="0"/>
      <p:bldP spid="4" grpId="0"/>
      <p:bldP spid="5" grpId="0"/>
      <p:bldP spid="8" grpId="0"/>
      <p:bldP spid="10" grpId="0"/>
      <p:bldP spid="11" grpId="0"/>
      <p:bldP spid="12"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98425" y="994410"/>
            <a:ext cx="8946515" cy="521970"/>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66700" algn="just" eaLnBrk="1" hangingPunct="1"/>
            <a:r>
              <a:rPr lang="zh-CN" altLang="zh-CN" sz="2800" b="1">
                <a:solidFill>
                  <a:schemeClr val="tx1"/>
                </a:solidFill>
                <a:ea typeface="汉仪君黑-55W" panose="00020600040101010101" charset="-122"/>
              </a:rPr>
              <a:t>通过对故事情节的梳理，你能理解这篇小说的线索吗？</a:t>
            </a:r>
            <a:endParaRPr lang="zh-CN" altLang="zh-CN" sz="2800" b="1">
              <a:solidFill>
                <a:schemeClr val="tx1"/>
              </a:solidFill>
              <a:ea typeface="汉仪君黑-55W" panose="00020600040101010101" charset="-122"/>
            </a:endParaRPr>
          </a:p>
        </p:txBody>
      </p:sp>
      <p:sp>
        <p:nvSpPr>
          <p:cNvPr id="4" name="矩形 3"/>
          <p:cNvSpPr/>
          <p:nvPr/>
        </p:nvSpPr>
        <p:spPr>
          <a:xfrm>
            <a:off x="629364" y="2124075"/>
            <a:ext cx="7872413" cy="1568450"/>
          </a:xfrm>
          <a:prstGeom prst="rect">
            <a:avLst/>
          </a:prstGeom>
          <a:noFill/>
          <a:ln w="76200">
            <a:gradFill>
              <a:gsLst>
                <a:gs pos="19000">
                  <a:srgbClr val="FFB9B9"/>
                </a:gs>
                <a:gs pos="64000">
                  <a:srgbClr val="FF8F8E"/>
                </a:gs>
                <a:gs pos="44000">
                  <a:srgbClr val="FE9E9F"/>
                </a:gs>
                <a:gs pos="84000">
                  <a:srgbClr val="FF7373"/>
                </a:gs>
              </a:gsLst>
              <a:lin ang="5400000" scaled="1"/>
            </a:grad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266700" algn="just" eaLnBrk="1" hangingPunct="1"/>
            <a:r>
              <a:rPr lang="zh-CN" altLang="zh-CN" sz="3200" b="1">
                <a:solidFill>
                  <a:srgbClr val="000000"/>
                </a:solidFill>
                <a:ea typeface="汉仪君黑-55W" panose="00020600040101010101" charset="-122"/>
              </a:rPr>
              <a:t>这篇文章有两条线索：</a:t>
            </a:r>
            <a:endParaRPr lang="zh-CN" altLang="zh-CN" sz="3200" b="1">
              <a:solidFill>
                <a:srgbClr val="000000"/>
              </a:solidFill>
              <a:ea typeface="汉仪君黑-55W" panose="00020600040101010101" charset="-122"/>
            </a:endParaRPr>
          </a:p>
          <a:p>
            <a:pPr indent="266700" algn="just" eaLnBrk="1" hangingPunct="1"/>
            <a:r>
              <a:rPr lang="zh-CN" altLang="zh-CN" sz="3200" b="1">
                <a:solidFill>
                  <a:srgbClr val="FF0000"/>
                </a:solidFill>
                <a:ea typeface="汉仪君黑-55W" panose="00020600040101010101" charset="-122"/>
              </a:rPr>
              <a:t>明线</a:t>
            </a:r>
            <a:r>
              <a:rPr lang="zh-CN" altLang="zh-CN" sz="3200" b="1">
                <a:solidFill>
                  <a:srgbClr val="000000"/>
                </a:solidFill>
                <a:ea typeface="汉仪君黑-55W" panose="00020600040101010101" charset="-122"/>
              </a:rPr>
              <a:t>是菲利普夫妇对于勒的态度；</a:t>
            </a:r>
            <a:endParaRPr lang="en-US" altLang="zh-CN" sz="3200" b="1">
              <a:solidFill>
                <a:srgbClr val="000000"/>
              </a:solidFill>
              <a:ea typeface="汉仪君黑-55W" panose="00020600040101010101" charset="-122"/>
            </a:endParaRPr>
          </a:p>
          <a:p>
            <a:pPr indent="266700" algn="just" eaLnBrk="1" hangingPunct="1"/>
            <a:r>
              <a:rPr lang="zh-CN" altLang="zh-CN" sz="3200" b="1">
                <a:solidFill>
                  <a:srgbClr val="FF0000"/>
                </a:solidFill>
                <a:ea typeface="汉仪君黑-55W" panose="00020600040101010101" charset="-122"/>
              </a:rPr>
              <a:t>暗线</a:t>
            </a:r>
            <a:r>
              <a:rPr lang="zh-CN" altLang="zh-CN" sz="3200" b="1">
                <a:solidFill>
                  <a:srgbClr val="000000"/>
                </a:solidFill>
                <a:ea typeface="汉仪君黑-55W" panose="00020600040101010101" charset="-122"/>
              </a:rPr>
              <a:t>是于勒的贫富变化。</a:t>
            </a:r>
            <a:endParaRPr lang="zh-CN" altLang="zh-CN" sz="3200" b="1">
              <a:solidFill>
                <a:srgbClr val="000000"/>
              </a:solidFill>
              <a:ea typeface="汉仪君黑-55W" panose="0002060004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Text Box 6"/>
          <p:cNvSpPr txBox="1"/>
          <p:nvPr/>
        </p:nvSpPr>
        <p:spPr>
          <a:xfrm>
            <a:off x="488950" y="1545590"/>
            <a:ext cx="8374380" cy="845185"/>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800" b="1">
                <a:ea typeface="汉仪君黑-55W" panose="00020600040101010101" charset="-122"/>
              </a:rPr>
              <a:t>根据情节的发展，来分析一下各类人物的性格特征。   </a:t>
            </a:r>
            <a:endParaRPr lang="en-US" altLang="zh-CN" sz="2100" b="1">
              <a:ea typeface="汉仪君黑-55W" panose="00020600040101010101" charset="-122"/>
            </a:endParaRPr>
          </a:p>
          <a:p>
            <a:pPr eaLnBrk="1" hangingPunct="1"/>
            <a:r>
              <a:rPr lang="en-US" altLang="zh-CN" sz="2100" b="1">
                <a:ea typeface="汉仪君黑-55W" panose="00020600040101010101" charset="-122"/>
              </a:rPr>
              <a:t>   </a:t>
            </a:r>
            <a:endParaRPr lang="zh-CN" altLang="en-US" sz="2100" b="1">
              <a:ea typeface="汉仪君黑-55W" panose="00020600040101010101" charset="-122"/>
            </a:endParaRPr>
          </a:p>
        </p:txBody>
      </p:sp>
      <p:sp>
        <p:nvSpPr>
          <p:cNvPr id="95235" name="Rectangle 2"/>
          <p:cNvSpPr/>
          <p:nvPr/>
        </p:nvSpPr>
        <p:spPr>
          <a:xfrm>
            <a:off x="2275284" y="735806"/>
            <a:ext cx="4007644" cy="628650"/>
          </a:xfrm>
          <a:prstGeom prst="rect">
            <a:avLst/>
          </a:prstGeom>
          <a:noFill/>
          <a:ln w="9525">
            <a:noFill/>
          </a:ln>
        </p:spPr>
        <p:txBody>
          <a:bodyPr anchor="b"/>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eaLnBrk="1" hangingPunct="1"/>
            <a:r>
              <a:rPr lang="zh-CN" altLang="en-US" sz="4050" b="1">
                <a:solidFill>
                  <a:srgbClr val="FF0000"/>
                </a:solidFill>
                <a:ea typeface="汉仪君黑-75简" panose="00020600040101010101" charset="-122"/>
              </a:rPr>
              <a:t>人物形象分析</a:t>
            </a:r>
            <a:endParaRPr lang="zh-CN" altLang="en-US" sz="4050" b="1">
              <a:solidFill>
                <a:srgbClr val="FF0000"/>
              </a:solidFill>
              <a:ea typeface="汉仪君黑-75简" panose="00020600040101010101" charset="-122"/>
            </a:endParaRPr>
          </a:p>
        </p:txBody>
      </p:sp>
      <p:sp>
        <p:nvSpPr>
          <p:cNvPr id="2" name="矩形 1"/>
          <p:cNvSpPr/>
          <p:nvPr/>
        </p:nvSpPr>
        <p:spPr>
          <a:xfrm>
            <a:off x="971550" y="2427605"/>
            <a:ext cx="7111365" cy="1814830"/>
          </a:xfrm>
          <a:prstGeom prst="rect">
            <a:avLst/>
          </a:prstGeom>
          <a:gradFill>
            <a:gsLst>
              <a:gs pos="19000">
                <a:srgbClr val="FFB9B9"/>
              </a:gs>
              <a:gs pos="64000">
                <a:srgbClr val="FF8F8E"/>
              </a:gs>
              <a:gs pos="44000">
                <a:srgbClr val="FE9E9F"/>
              </a:gs>
              <a:gs pos="84000">
                <a:srgbClr val="FF7373"/>
              </a:gs>
            </a:gsLst>
            <a:lin scaled="1"/>
          </a:gradFill>
          <a:ln w="9525">
            <a:gradFill>
              <a:gsLst>
                <a:gs pos="19000">
                  <a:srgbClr val="FFB9B9"/>
                </a:gs>
                <a:gs pos="64000">
                  <a:srgbClr val="FF8F8E"/>
                </a:gs>
                <a:gs pos="44000">
                  <a:srgbClr val="FE9E9F"/>
                </a:gs>
                <a:gs pos="84000">
                  <a:srgbClr val="FF7373"/>
                </a:gs>
              </a:gsLst>
              <a:lin ang="5400000" scaled="1"/>
            </a:grad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100" b="1">
                <a:solidFill>
                  <a:srgbClr val="0000FF"/>
                </a:solidFill>
                <a:ea typeface="汉仪君黑-55W" panose="00020600040101010101" charset="-122"/>
              </a:rPr>
              <a:t> </a:t>
            </a:r>
            <a:r>
              <a:rPr lang="zh-CN" altLang="en-US" sz="2400" b="1">
                <a:solidFill>
                  <a:srgbClr val="0000FF"/>
                </a:solidFill>
                <a:ea typeface="汉仪君黑-55W" panose="00020600040101010101" charset="-122"/>
              </a:rPr>
              <a:t>   </a:t>
            </a:r>
            <a:r>
              <a:rPr lang="zh-CN" altLang="en-US" sz="2800" b="1">
                <a:solidFill>
                  <a:srgbClr val="0000FF"/>
                </a:solidFill>
                <a:ea typeface="汉仪君黑-55W" panose="00020600040101010101" charset="-122"/>
              </a:rPr>
              <a:t>莫泊桑写人物，不在外貌描绘上下工夫，而是深入到人物的内心；这内心世界的揭发，又绝不靠作者的叙述，而是用人物的动作语言，让他们自己自然的去表露。</a:t>
            </a:r>
            <a:endParaRPr lang="zh-CN" altLang="en-US" sz="2800" b="1">
              <a:solidFill>
                <a:srgbClr val="0000FF"/>
              </a:solidFill>
              <a:ea typeface="汉仪君黑-55W" panose="0002060004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fade">
                                      <p:cBhvr>
                                        <p:cTn id="7" dur="1000"/>
                                        <p:tgtEl>
                                          <p:spTgt spid="31746"/>
                                        </p:tgtEl>
                                      </p:cBhvr>
                                    </p:animEffect>
                                    <p:anim calcmode="lin" valueType="num">
                                      <p:cBhvr>
                                        <p:cTn id="8" dur="1000" fill="hold"/>
                                        <p:tgtEl>
                                          <p:spTgt spid="31746"/>
                                        </p:tgtEl>
                                        <p:attrNameLst>
                                          <p:attrName>ppt_x</p:attrName>
                                        </p:attrNameLst>
                                      </p:cBhvr>
                                      <p:tavLst>
                                        <p:tav tm="0">
                                          <p:val>
                                            <p:strVal val="#ppt_x"/>
                                          </p:val>
                                        </p:tav>
                                        <p:tav tm="100000">
                                          <p:val>
                                            <p:strVal val="#ppt_x"/>
                                          </p:val>
                                        </p:tav>
                                      </p:tavLst>
                                    </p:anim>
                                    <p:anim calcmode="lin" valueType="num">
                                      <p:cBhvr>
                                        <p:cTn id="9" dur="1000" fill="hold"/>
                                        <p:tgtEl>
                                          <p:spTgt spid="31746"/>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6" presetClass="entr" presetSubtype="16" dur="200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circle(in)">
                                      <p:cBhvr>
                                        <p:cTn id="14"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2"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2"/>
          <p:cNvSpPr>
            <a:spLocks noGrp="1" noChangeArrowheads="1"/>
          </p:cNvSpPr>
          <p:nvPr>
            <p:ph type="title"/>
          </p:nvPr>
        </p:nvSpPr>
        <p:spPr>
          <a:xfrm>
            <a:off x="1343025" y="897731"/>
            <a:ext cx="4594622" cy="335756"/>
          </a:xfrm>
        </p:spPr>
        <p:txBody>
          <a:body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rgbClr val="0000FF"/>
                </a:solidFill>
                <a:effectLst>
                  <a:outerShdw blurRad="38100" dist="38100" dir="2700000" algn="tl">
                    <a:srgbClr val="FFFFFF"/>
                  </a:outerShdw>
                </a:effectLst>
                <a:uLnTx/>
                <a:uFillTx/>
                <a:latin typeface="Arial" pitchFamily="34" charset="0"/>
                <a:ea typeface="汉仪君黑-55W" panose="00020600040101010101" charset="-122"/>
                <a:cs typeface="+mj-cs"/>
              </a:rPr>
              <a:t>流浪汉于勒主要情况调查表</a:t>
            </a:r>
            <a:endParaRPr kumimoji="0" lang="zh-CN" altLang="en-US" sz="2400" b="1" i="0" u="none" strike="noStrike" kern="1200" cap="none" spc="0" normalizeH="0" baseline="0" noProof="0">
              <a:ln>
                <a:noFill/>
              </a:ln>
              <a:solidFill>
                <a:srgbClr val="0000FF"/>
              </a:solidFill>
              <a:effectLst>
                <a:outerShdw blurRad="38100" dist="38100" dir="2700000" algn="tl">
                  <a:srgbClr val="FFFFFF"/>
                </a:outerShdw>
              </a:effectLst>
              <a:uLnTx/>
              <a:uFillTx/>
              <a:latin typeface="Arial" pitchFamily="34" charset="0"/>
              <a:ea typeface="汉仪君黑-55W" panose="00020600040101010101" charset="-122"/>
              <a:cs typeface="+mj-cs"/>
            </a:endParaRPr>
          </a:p>
        </p:txBody>
      </p:sp>
      <p:graphicFrame>
        <p:nvGraphicFramePr>
          <p:cNvPr id="10243" name="Group 3"/>
          <p:cNvGraphicFramePr>
            <a:graphicFrameLocks noGrp="1"/>
          </p:cNvGraphicFramePr>
          <p:nvPr>
            <p:custDataLst>
              <p:tags r:id="rId2"/>
            </p:custDataLst>
          </p:nvPr>
        </p:nvGraphicFramePr>
        <p:xfrm>
          <a:off x="1221582" y="1302544"/>
          <a:ext cx="6700520" cy="3429000"/>
        </p:xfrm>
        <a:graphic>
          <a:graphicData uri="http://schemas.openxmlformats.org/drawingml/2006/table">
            <a:tbl>
              <a:tblPr/>
              <a:tblGrid>
                <a:gridCol w="1176655"/>
                <a:gridCol w="1429385"/>
                <a:gridCol w="1335405"/>
                <a:gridCol w="591185"/>
                <a:gridCol w="919480"/>
                <a:gridCol w="1248410"/>
              </a:tblGrid>
              <a:tr h="427990">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tx1"/>
                          </a:solidFill>
                          <a:effectLst/>
                          <a:latin typeface="Arial" pitchFamily="34" charset="0"/>
                          <a:ea typeface="汉仪君黑-55W" panose="00020600040101010101" charset="-122"/>
                        </a:rPr>
                        <a:t>姓　名</a:t>
                      </a:r>
                      <a:endParaRPr kumimoji="0" lang="zh-CN" altLang="en-US" sz="2100" b="1" i="0" u="none" strike="noStrike" cap="none" normalizeH="0" baseline="0">
                        <a:ln>
                          <a:noFill/>
                        </a:ln>
                        <a:solidFill>
                          <a:schemeClr val="tx1"/>
                        </a:solidFill>
                        <a:effectLst/>
                        <a:latin typeface="Arial" pitchFamily="34" charset="0"/>
                        <a:ea typeface="汉仪君黑-55W" panose="00020600040101010101" charset="-122"/>
                      </a:endParaRPr>
                    </a:p>
                  </a:txBody>
                  <a:tcPr marL="78833" marR="78833" marT="34290" marB="3429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rgbClr val="0000FF"/>
                          </a:solidFill>
                          <a:effectLst/>
                          <a:latin typeface="Arial" pitchFamily="34" charset="0"/>
                          <a:ea typeface="汉仪君黑-55W" panose="00020600040101010101" charset="-122"/>
                        </a:rPr>
                        <a:t>于勒</a:t>
                      </a:r>
                      <a:endParaRPr kumimoji="0" lang="zh-CN" altLang="en-US" sz="2100" b="1" i="0" u="none" strike="noStrike" cap="none" normalizeH="0" baseline="0">
                        <a:ln>
                          <a:noFill/>
                        </a:ln>
                        <a:solidFill>
                          <a:srgbClr val="0000FF"/>
                        </a:solidFill>
                        <a:effectLst/>
                        <a:latin typeface="Arial" pitchFamily="34" charset="0"/>
                        <a:ea typeface="汉仪君黑-55W" panose="00020600040101010101" charset="-122"/>
                      </a:endParaRPr>
                    </a:p>
                  </a:txBody>
                  <a:tcPr marL="78833" marR="78833"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tx1"/>
                          </a:solidFill>
                          <a:effectLst/>
                          <a:latin typeface="Arial" pitchFamily="34" charset="0"/>
                          <a:ea typeface="汉仪君黑-55W" panose="00020600040101010101" charset="-122"/>
                        </a:rPr>
                        <a:t>性别</a:t>
                      </a:r>
                      <a:endParaRPr kumimoji="0" lang="zh-CN" altLang="en-US" sz="2100" b="1" i="0" u="none" strike="noStrike" cap="none" normalizeH="0" baseline="0">
                        <a:ln>
                          <a:noFill/>
                        </a:ln>
                        <a:solidFill>
                          <a:schemeClr val="tx1"/>
                        </a:solidFill>
                        <a:effectLst/>
                        <a:latin typeface="Arial" pitchFamily="34" charset="0"/>
                        <a:ea typeface="汉仪君黑-55W" panose="00020600040101010101" charset="-122"/>
                      </a:endParaRPr>
                    </a:p>
                  </a:txBody>
                  <a:tcPr marL="78833" marR="78833"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accent2"/>
                          </a:solidFill>
                          <a:effectLst/>
                          <a:latin typeface="Arial" pitchFamily="34" charset="0"/>
                          <a:ea typeface="汉仪君黑-55W" panose="00020600040101010101" charset="-122"/>
                        </a:rPr>
                        <a:t>男</a:t>
                      </a:r>
                      <a:endParaRPr kumimoji="0" lang="zh-CN" altLang="en-US" sz="2100" b="1" i="0" u="none" strike="noStrike" cap="none" normalizeH="0" baseline="0">
                        <a:ln>
                          <a:noFill/>
                        </a:ln>
                        <a:solidFill>
                          <a:schemeClr val="accent2"/>
                        </a:solidFill>
                        <a:effectLst/>
                        <a:latin typeface="Arial" pitchFamily="34" charset="0"/>
                        <a:ea typeface="汉仪君黑-55W" panose="00020600040101010101" charset="-122"/>
                      </a:endParaRPr>
                    </a:p>
                  </a:txBody>
                  <a:tcPr marL="78833" marR="78833"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tx1"/>
                          </a:solidFill>
                          <a:effectLst/>
                          <a:latin typeface="Arial" pitchFamily="34" charset="0"/>
                          <a:ea typeface="汉仪君黑-55W" panose="00020600040101010101" charset="-122"/>
                        </a:rPr>
                        <a:t>年龄</a:t>
                      </a:r>
                      <a:endParaRPr kumimoji="0" lang="zh-CN" altLang="en-US" sz="2100" b="1" i="0" u="none" strike="noStrike" cap="none" normalizeH="0" baseline="0">
                        <a:ln>
                          <a:noFill/>
                        </a:ln>
                        <a:solidFill>
                          <a:schemeClr val="tx1"/>
                        </a:solidFill>
                        <a:effectLst/>
                        <a:latin typeface="Arial" pitchFamily="34" charset="0"/>
                        <a:ea typeface="汉仪君黑-55W" panose="00020600040101010101" charset="-122"/>
                      </a:endParaRPr>
                    </a:p>
                  </a:txBody>
                  <a:tcPr marL="78833" marR="78833"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1800" b="1" i="0" u="none" strike="noStrike" cap="none" normalizeH="0" baseline="0">
                          <a:ln>
                            <a:noFill/>
                          </a:ln>
                          <a:solidFill>
                            <a:schemeClr val="accent2"/>
                          </a:solidFill>
                          <a:effectLst/>
                          <a:latin typeface="Arial" pitchFamily="34" charset="0"/>
                          <a:ea typeface="汉仪君黑-55W" panose="00020600040101010101" charset="-122"/>
                        </a:rPr>
                        <a:t>５０多岁</a:t>
                      </a:r>
                      <a:endParaRPr kumimoji="0" lang="zh-CN" altLang="en-US" sz="1800" b="1" i="0" u="none" strike="noStrike" cap="none" normalizeH="0" baseline="0">
                        <a:ln>
                          <a:noFill/>
                        </a:ln>
                        <a:solidFill>
                          <a:schemeClr val="accent2"/>
                        </a:solidFill>
                        <a:effectLst/>
                        <a:latin typeface="Arial" pitchFamily="34" charset="0"/>
                        <a:ea typeface="汉仪君黑-55W" panose="00020600040101010101" charset="-122"/>
                      </a:endParaRPr>
                    </a:p>
                  </a:txBody>
                  <a:tcPr marL="78833" marR="78833" marT="34290" marB="3429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6085">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tx1"/>
                          </a:solidFill>
                          <a:effectLst/>
                          <a:latin typeface="Arial" pitchFamily="34" charset="0"/>
                          <a:ea typeface="汉仪君黑-55W" panose="00020600040101010101" charset="-122"/>
                        </a:rPr>
                        <a:t>籍　贯</a:t>
                      </a:r>
                      <a:endParaRPr kumimoji="0" lang="zh-CN" altLang="en-US" sz="2100" b="1" i="0" u="none" strike="noStrike" cap="none" normalizeH="0" baseline="0">
                        <a:ln>
                          <a:noFill/>
                        </a:ln>
                        <a:solidFill>
                          <a:schemeClr val="tx1"/>
                        </a:solidFill>
                        <a:effectLst/>
                        <a:latin typeface="Arial" pitchFamily="34" charset="0"/>
                        <a:ea typeface="汉仪君黑-55W" panose="00020600040101010101" charset="-122"/>
                      </a:endParaRPr>
                    </a:p>
                  </a:txBody>
                  <a:tcPr marL="78833" marR="78833" marT="34290" marB="3429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gridSpan="5">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100" b="0" i="0" u="none" strike="noStrike" cap="none" normalizeH="0" baseline="0">
                          <a:ln>
                            <a:noFill/>
                          </a:ln>
                          <a:solidFill>
                            <a:schemeClr val="tx1"/>
                          </a:solidFill>
                          <a:effectLst/>
                          <a:latin typeface="Arial" pitchFamily="34" charset="0"/>
                          <a:ea typeface="汉仪君黑-55W" panose="00020600040101010101" charset="-122"/>
                        </a:rPr>
                        <a:t>　　</a:t>
                      </a:r>
                      <a:r>
                        <a:rPr kumimoji="0" lang="zh-CN" altLang="en-US" sz="2100" b="1" i="0" u="none" strike="noStrike" cap="none" normalizeH="0" baseline="0">
                          <a:ln>
                            <a:noFill/>
                          </a:ln>
                          <a:solidFill>
                            <a:schemeClr val="accent2"/>
                          </a:solidFill>
                          <a:effectLst/>
                          <a:latin typeface="Arial" pitchFamily="34" charset="0"/>
                          <a:ea typeface="汉仪君黑-55W" panose="00020600040101010101" charset="-122"/>
                        </a:rPr>
                        <a:t>法国哈佛尔</a:t>
                      </a:r>
                      <a:r>
                        <a:rPr kumimoji="0" lang="zh-CN" altLang="en-US" sz="2100" b="0" i="0" u="none" strike="noStrike" cap="none" normalizeH="0" baseline="0">
                          <a:ln>
                            <a:noFill/>
                          </a:ln>
                          <a:solidFill>
                            <a:schemeClr val="tx1"/>
                          </a:solidFill>
                          <a:effectLst/>
                          <a:latin typeface="Arial" pitchFamily="34" charset="0"/>
                          <a:ea typeface="汉仪君黑-55W" panose="00020600040101010101" charset="-122"/>
                        </a:rPr>
                        <a:t>　</a:t>
                      </a:r>
                      <a:endParaRPr kumimoji="0" lang="zh-CN" altLang="en-US" sz="2100" b="1" i="0" u="none" strike="noStrike" cap="none" normalizeH="0" baseline="0">
                        <a:ln>
                          <a:noFill/>
                        </a:ln>
                        <a:solidFill>
                          <a:schemeClr val="accent2"/>
                        </a:solidFill>
                        <a:effectLst/>
                        <a:latin typeface="Arial" pitchFamily="34" charset="0"/>
                        <a:ea typeface="汉仪君黑-55W" panose="00020600040101010101" charset="-122"/>
                      </a:endParaRPr>
                    </a:p>
                  </a:txBody>
                  <a:tcPr marL="78833" marR="78833" marT="34290" marB="3429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r>
              <a:tr h="488315">
                <a:tc rowSpan="3">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tx1"/>
                          </a:solidFill>
                          <a:effectLst/>
                          <a:latin typeface="Arial" pitchFamily="34" charset="0"/>
                          <a:ea typeface="汉仪君黑-55W" panose="00020600040101010101" charset="-122"/>
                        </a:rPr>
                        <a:t>主　要</a:t>
                      </a:r>
                      <a:endParaRPr kumimoji="0" lang="zh-CN" altLang="en-US" sz="2100" b="1" i="0" u="none" strike="noStrike" cap="none" normalizeH="0" baseline="0">
                        <a:ln>
                          <a:noFill/>
                        </a:ln>
                        <a:solidFill>
                          <a:schemeClr val="tx1"/>
                        </a:solidFill>
                        <a:effectLst/>
                        <a:latin typeface="Arial" pitchFamily="34" charset="0"/>
                        <a:ea typeface="汉仪君黑-55W" panose="00020600040101010101" charset="-122"/>
                      </a:endParaRPr>
                    </a:p>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tx1"/>
                          </a:solidFill>
                          <a:effectLst/>
                          <a:latin typeface="Arial" pitchFamily="34" charset="0"/>
                          <a:ea typeface="汉仪君黑-55W" panose="00020600040101010101" charset="-122"/>
                        </a:rPr>
                        <a:t>经　历</a:t>
                      </a:r>
                      <a:endParaRPr kumimoji="0" lang="zh-CN" altLang="en-US" sz="2100" b="1" i="0" u="none" strike="noStrike" cap="none" normalizeH="0" baseline="0">
                        <a:ln>
                          <a:noFill/>
                        </a:ln>
                        <a:solidFill>
                          <a:schemeClr val="tx1"/>
                        </a:solidFill>
                        <a:effectLst/>
                        <a:latin typeface="Arial" pitchFamily="34" charset="0"/>
                        <a:ea typeface="汉仪君黑-55W" panose="00020600040101010101" charset="-122"/>
                      </a:endParaRPr>
                    </a:p>
                  </a:txBody>
                  <a:tcPr marL="78833" marR="78833" marT="34290" marB="3429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tx1"/>
                          </a:solidFill>
                          <a:effectLst/>
                          <a:latin typeface="Arial" pitchFamily="34" charset="0"/>
                          <a:ea typeface="汉仪君黑-55W" panose="00020600040101010101" charset="-122"/>
                        </a:rPr>
                        <a:t>青年时期</a:t>
                      </a:r>
                      <a:endParaRPr kumimoji="0" lang="zh-CN" altLang="en-US" sz="2100" b="1" i="0" u="none" strike="noStrike" cap="none" normalizeH="0" baseline="0">
                        <a:ln>
                          <a:noFill/>
                        </a:ln>
                        <a:solidFill>
                          <a:schemeClr val="tx1"/>
                        </a:solidFill>
                        <a:effectLst/>
                        <a:latin typeface="Arial" pitchFamily="34" charset="0"/>
                        <a:ea typeface="汉仪君黑-55W" panose="00020600040101010101" charset="-122"/>
                      </a:endParaRPr>
                    </a:p>
                  </a:txBody>
                  <a:tcPr marL="78833" marR="78833"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gridSpan="4">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accent2"/>
                          </a:solidFill>
                          <a:effectLst/>
                          <a:latin typeface="Arial" pitchFamily="34" charset="0"/>
                          <a:ea typeface="汉仪君黑-55W" panose="00020600040101010101" charset="-122"/>
                        </a:rPr>
                        <a:t>没钱，行为不端、糟蹋钱</a:t>
                      </a:r>
                      <a:endParaRPr kumimoji="0" lang="zh-CN" altLang="en-US" sz="2100" b="1" i="0" u="none" strike="noStrike" cap="none" normalizeH="0" baseline="0">
                        <a:ln>
                          <a:noFill/>
                        </a:ln>
                        <a:solidFill>
                          <a:schemeClr val="accent2"/>
                        </a:solidFill>
                        <a:effectLst/>
                        <a:latin typeface="Arial" pitchFamily="34" charset="0"/>
                        <a:ea typeface="汉仪君黑-55W" panose="00020600040101010101" charset="-122"/>
                      </a:endParaRPr>
                    </a:p>
                  </a:txBody>
                  <a:tcPr marL="78833" marR="78833" marT="34290" marB="342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vert="horz" wrap="square"/>
                    <a:lstStyle/>
                    <a:p/>
                  </a:txBody>
                  <a:tcPr/>
                </a:tc>
                <a:tc hMerge="1">
                  <a:txBody>
                    <a:bodyPr vert="horz" wrap="square"/>
                    <a:lstStyle/>
                    <a:p/>
                  </a:txBody>
                  <a:tcPr/>
                </a:tc>
                <a:tc hMerge="1">
                  <a:txBody>
                    <a:bodyPr vert="horz" wrap="square"/>
                    <a:lstStyle/>
                    <a:p/>
                  </a:txBody>
                  <a:tcPr/>
                </a:tc>
              </a:tr>
              <a:tr h="487680">
                <a:tc vMerge="1">
                  <a:txBody>
                    <a:bodyPr vert="horz" wrap="square"/>
                    <a:lstStyle/>
                    <a:p/>
                  </a:txBody>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tx1"/>
                          </a:solidFill>
                          <a:effectLst/>
                          <a:latin typeface="Arial" pitchFamily="34" charset="0"/>
                          <a:ea typeface="汉仪君黑-55W" panose="00020600040101010101" charset="-122"/>
                        </a:rPr>
                        <a:t>中年时期</a:t>
                      </a:r>
                      <a:endParaRPr kumimoji="0" lang="zh-CN" altLang="en-US" sz="2100" b="1" i="0" u="none" strike="noStrike" cap="none" normalizeH="0" baseline="0">
                        <a:ln>
                          <a:noFill/>
                        </a:ln>
                        <a:solidFill>
                          <a:schemeClr val="tx1"/>
                        </a:solidFill>
                        <a:effectLst/>
                        <a:latin typeface="Arial" pitchFamily="34" charset="0"/>
                        <a:ea typeface="汉仪君黑-55W" panose="00020600040101010101" charset="-122"/>
                      </a:endParaRPr>
                    </a:p>
                  </a:txBody>
                  <a:tcPr marL="78833" marR="78833"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gridSpan="4">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accent2"/>
                          </a:solidFill>
                          <a:effectLst/>
                          <a:latin typeface="Arial" pitchFamily="34" charset="0"/>
                          <a:ea typeface="汉仪君黑-55W" panose="00020600040101010101" charset="-122"/>
                        </a:rPr>
                        <a:t>有钱，正直、有良心</a:t>
                      </a:r>
                      <a:endParaRPr kumimoji="0" lang="zh-CN" altLang="en-US" sz="2100" b="1" i="0" u="none" strike="noStrike" cap="none" normalizeH="0" baseline="0">
                        <a:ln>
                          <a:noFill/>
                        </a:ln>
                        <a:solidFill>
                          <a:schemeClr val="accent2"/>
                        </a:solidFill>
                        <a:effectLst/>
                        <a:latin typeface="Arial" pitchFamily="34" charset="0"/>
                        <a:ea typeface="汉仪君黑-55W" panose="00020600040101010101" charset="-122"/>
                      </a:endParaRPr>
                    </a:p>
                  </a:txBody>
                  <a:tcPr marL="78833" marR="78833" marT="34290" marB="342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vert="horz" wrap="square"/>
                    <a:lstStyle/>
                    <a:p/>
                  </a:txBody>
                  <a:tcPr/>
                </a:tc>
                <a:tc hMerge="1">
                  <a:txBody>
                    <a:bodyPr vert="horz" wrap="square"/>
                    <a:lstStyle/>
                    <a:p/>
                  </a:txBody>
                  <a:tcPr/>
                </a:tc>
                <a:tc hMerge="1">
                  <a:txBody>
                    <a:bodyPr vert="horz" wrap="square"/>
                    <a:lstStyle/>
                    <a:p/>
                  </a:txBody>
                  <a:tcPr/>
                </a:tc>
              </a:tr>
              <a:tr h="488315">
                <a:tc vMerge="1">
                  <a:txBody>
                    <a:bodyPr vert="horz" wrap="square"/>
                    <a:lstStyle/>
                    <a:p/>
                  </a:txBody>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tx1"/>
                          </a:solidFill>
                          <a:effectLst/>
                          <a:latin typeface="Arial" pitchFamily="34" charset="0"/>
                          <a:ea typeface="汉仪君黑-55W" panose="00020600040101010101" charset="-122"/>
                        </a:rPr>
                        <a:t>老年时期</a:t>
                      </a:r>
                      <a:endParaRPr kumimoji="0" lang="zh-CN" altLang="en-US" sz="2100" b="1" i="0" u="none" strike="noStrike" cap="none" normalizeH="0" baseline="0">
                        <a:ln>
                          <a:noFill/>
                        </a:ln>
                        <a:solidFill>
                          <a:schemeClr val="tx1"/>
                        </a:solidFill>
                        <a:effectLst/>
                        <a:latin typeface="Arial" pitchFamily="34" charset="0"/>
                        <a:ea typeface="汉仪君黑-55W" panose="00020600040101010101" charset="-122"/>
                      </a:endParaRPr>
                    </a:p>
                  </a:txBody>
                  <a:tcPr marL="78833" marR="78833" marT="34290" marB="3429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gridSpan="4">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accent2"/>
                          </a:solidFill>
                          <a:effectLst/>
                          <a:latin typeface="Arial" pitchFamily="34" charset="0"/>
                          <a:ea typeface="汉仪君黑-55W" panose="00020600040101010101" charset="-122"/>
                        </a:rPr>
                        <a:t>没钱，自食其力、不拖累人</a:t>
                      </a:r>
                      <a:endParaRPr kumimoji="0" lang="zh-CN" altLang="en-US" sz="2100" b="1" i="0" u="none" strike="noStrike" cap="none" normalizeH="0" baseline="0">
                        <a:ln>
                          <a:noFill/>
                        </a:ln>
                        <a:solidFill>
                          <a:schemeClr val="accent2"/>
                        </a:solidFill>
                        <a:effectLst/>
                        <a:latin typeface="Arial" pitchFamily="34" charset="0"/>
                        <a:ea typeface="汉仪君黑-55W" panose="00020600040101010101" charset="-122"/>
                      </a:endParaRPr>
                    </a:p>
                  </a:txBody>
                  <a:tcPr marL="78833" marR="78833" marT="34290" marB="342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vert="horz" wrap="square"/>
                    <a:lstStyle/>
                    <a:p/>
                  </a:txBody>
                  <a:tcPr/>
                </a:tc>
                <a:tc hMerge="1">
                  <a:txBody>
                    <a:bodyPr vert="horz" wrap="square"/>
                    <a:lstStyle/>
                    <a:p/>
                  </a:txBody>
                  <a:tcPr/>
                </a:tc>
                <a:tc hMerge="1">
                  <a:txBody>
                    <a:bodyPr vert="horz" wrap="square"/>
                    <a:lstStyle/>
                    <a:p/>
                  </a:txBody>
                  <a:tcPr/>
                </a:tc>
              </a:tr>
              <a:tr h="1110615">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tx1"/>
                          </a:solidFill>
                          <a:effectLst/>
                          <a:latin typeface="Arial" pitchFamily="34" charset="0"/>
                          <a:ea typeface="汉仪君黑-55W" panose="00020600040101010101" charset="-122"/>
                        </a:rPr>
                        <a:t>主要社</a:t>
                      </a:r>
                      <a:endParaRPr kumimoji="0" lang="zh-CN" altLang="en-US" sz="2100" b="1" i="0" u="none" strike="noStrike" cap="none" normalizeH="0" baseline="0">
                        <a:ln>
                          <a:noFill/>
                        </a:ln>
                        <a:solidFill>
                          <a:schemeClr val="tx1"/>
                        </a:solidFill>
                        <a:effectLst/>
                        <a:latin typeface="Arial" pitchFamily="34" charset="0"/>
                        <a:ea typeface="汉仪君黑-55W" panose="00020600040101010101" charset="-122"/>
                      </a:endParaRPr>
                    </a:p>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tx1"/>
                          </a:solidFill>
                          <a:effectLst/>
                          <a:latin typeface="Arial" pitchFamily="34" charset="0"/>
                          <a:ea typeface="汉仪君黑-55W" panose="00020600040101010101" charset="-122"/>
                        </a:rPr>
                        <a:t>会关系</a:t>
                      </a:r>
                      <a:endParaRPr kumimoji="0" lang="zh-CN" altLang="en-US" sz="2100" b="1" i="0" u="none" strike="noStrike" cap="none" normalizeH="0" baseline="0">
                        <a:ln>
                          <a:noFill/>
                        </a:ln>
                        <a:solidFill>
                          <a:schemeClr val="tx1"/>
                        </a:solidFill>
                        <a:effectLst/>
                        <a:latin typeface="Arial" pitchFamily="34" charset="0"/>
                        <a:ea typeface="汉仪君黑-55W" panose="00020600040101010101" charset="-122"/>
                      </a:endParaRPr>
                    </a:p>
                  </a:txBody>
                  <a:tcPr marL="78833" marR="78833" marT="34290" marB="3429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gridSpan="5">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100" b="1" i="0" u="none" strike="noStrike" cap="none" normalizeH="0" baseline="0">
                          <a:ln>
                            <a:noFill/>
                          </a:ln>
                          <a:solidFill>
                            <a:schemeClr val="accent2"/>
                          </a:solidFill>
                          <a:effectLst/>
                          <a:latin typeface="Arial" pitchFamily="34" charset="0"/>
                          <a:ea typeface="汉仪君黑-55W" panose="00020600040101010101" charset="-122"/>
                        </a:rPr>
                        <a:t>哥嫂菲利普夫妇、侄子若瑟夫、两个侄女、二侄女婿</a:t>
                      </a:r>
                      <a:endParaRPr kumimoji="0" lang="zh-CN" altLang="en-US" sz="2100" b="1" i="0" u="none" strike="noStrike" cap="none" normalizeH="0" baseline="0">
                        <a:ln>
                          <a:noFill/>
                        </a:ln>
                        <a:solidFill>
                          <a:schemeClr val="accent2"/>
                        </a:solidFill>
                        <a:effectLst/>
                        <a:latin typeface="Arial" pitchFamily="34" charset="0"/>
                        <a:ea typeface="汉仪君黑-55W" panose="00020600040101010101" charset="-122"/>
                      </a:endParaRPr>
                    </a:p>
                  </a:txBody>
                  <a:tcPr marL="78833" marR="78833" marT="34290" marB="3429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r>
            </a:tbl>
          </a:graphicData>
        </a:graphic>
      </p:graphicFrame>
      <p:sp>
        <p:nvSpPr>
          <p:cNvPr id="97316" name="Rectangle 36"/>
          <p:cNvSpPr/>
          <p:nvPr/>
        </p:nvSpPr>
        <p:spPr>
          <a:xfrm>
            <a:off x="1343025" y="497681"/>
            <a:ext cx="3647440" cy="47244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475">
                <a:solidFill>
                  <a:srgbClr val="FF0000"/>
                </a:solidFill>
                <a:ea typeface="汉仪君黑-55W" panose="00020600040101010101" charset="-122"/>
              </a:rPr>
              <a:t>于勒是一个什么样的人？</a:t>
            </a:r>
            <a:endParaRPr lang="zh-CN" altLang="en-US" sz="2475">
              <a:solidFill>
                <a:srgbClr val="FF0000"/>
              </a:solidFill>
              <a:ea typeface="汉仪君黑-55W" panose="00020600040101010101" charset="-122"/>
            </a:endParaRPr>
          </a:p>
        </p:txBody>
      </p:sp>
    </p:spTree>
  </p:cSld>
  <p:clrMapOvr>
    <a:masterClrMapping/>
  </p:clrMapOvr>
  <p:transition>
    <p:random/>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Text Box 2"/>
          <p:cNvSpPr txBox="1"/>
          <p:nvPr/>
        </p:nvSpPr>
        <p:spPr>
          <a:xfrm>
            <a:off x="457200" y="998538"/>
            <a:ext cx="8316913" cy="373126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pPr>
            <a:r>
              <a:rPr lang="zh-CN" altLang="en-US" sz="2600" b="1">
                <a:solidFill>
                  <a:srgbClr val="FF0000"/>
                </a:solidFill>
                <a:ea typeface="汉仪君黑-55W" panose="00020600040101010101" charset="-122"/>
              </a:rPr>
              <a:t>再读课文，思考：</a:t>
            </a:r>
            <a:endParaRPr lang="en-US" altLang="zh-CN" sz="2600" b="1">
              <a:solidFill>
                <a:srgbClr val="FF0000"/>
              </a:solidFill>
              <a:ea typeface="汉仪君黑-55W" panose="00020600040101010101" charset="-122"/>
            </a:endParaRPr>
          </a:p>
          <a:p>
            <a:pPr eaLnBrk="1" hangingPunct="1">
              <a:lnSpc>
                <a:spcPct val="130000"/>
              </a:lnSpc>
            </a:pPr>
            <a:r>
              <a:rPr lang="en-US" altLang="zh-CN" sz="2600" b="1">
                <a:ea typeface="汉仪君黑-55W" panose="00020600040101010101" charset="-122"/>
              </a:rPr>
              <a:t>1.</a:t>
            </a:r>
            <a:r>
              <a:rPr lang="zh-CN" altLang="en-US" sz="2600" b="1">
                <a:ea typeface="汉仪君黑-55W" panose="00020600040101010101" charset="-122"/>
              </a:rPr>
              <a:t>文中菲利普夫妇怎样称呼于勒，他们为什么这样称呼于勒？</a:t>
            </a:r>
            <a:endParaRPr lang="zh-CN" altLang="en-US" sz="2600" b="1">
              <a:ea typeface="汉仪君黑-55W" panose="00020600040101010101" charset="-122"/>
            </a:endParaRPr>
          </a:p>
          <a:p>
            <a:pPr eaLnBrk="1" hangingPunct="1">
              <a:lnSpc>
                <a:spcPct val="130000"/>
              </a:lnSpc>
            </a:pPr>
            <a:r>
              <a:rPr lang="en-US" altLang="zh-CN" sz="2600" b="1">
                <a:ea typeface="汉仪君黑-55W" panose="00020600040101010101" charset="-122"/>
              </a:rPr>
              <a:t>2.</a:t>
            </a:r>
            <a:r>
              <a:rPr lang="zh-CN" altLang="en-US" sz="2600" b="1">
                <a:ea typeface="汉仪君黑-55W" panose="00020600040101010101" charset="-122"/>
              </a:rPr>
              <a:t>结合文中对人物语言、动作、神态描写的重点语句揣摩人物心理，归纳人物性格。</a:t>
            </a:r>
            <a:endParaRPr lang="en-US" altLang="zh-CN" sz="2600" b="1">
              <a:ea typeface="汉仪君黑-55W" panose="00020600040101010101" charset="-122"/>
            </a:endParaRPr>
          </a:p>
          <a:p>
            <a:pPr eaLnBrk="1" hangingPunct="1">
              <a:lnSpc>
                <a:spcPct val="130000"/>
              </a:lnSpc>
            </a:pPr>
            <a:r>
              <a:rPr lang="en-US" altLang="zh-CN" sz="2600" b="1">
                <a:ea typeface="汉仪君黑-55W" panose="00020600040101010101" charset="-122"/>
              </a:rPr>
              <a:t>3.</a:t>
            </a:r>
            <a:r>
              <a:rPr lang="zh-CN" altLang="en-US" sz="2600" b="1">
                <a:ea typeface="汉仪君黑-55W" panose="00020600040101010101" charset="-122"/>
              </a:rPr>
              <a:t>小说的主人公是谁？请说出理由。</a:t>
            </a:r>
            <a:endParaRPr lang="en-US" altLang="zh-CN" sz="2600" b="1">
              <a:ea typeface="汉仪君黑-55W" panose="00020600040101010101" charset="-122"/>
            </a:endParaRPr>
          </a:p>
          <a:p>
            <a:pPr>
              <a:lnSpc>
                <a:spcPct val="130000"/>
              </a:lnSpc>
            </a:pPr>
            <a:r>
              <a:rPr lang="en-US" altLang="zh-CN" sz="2600" b="1">
                <a:ea typeface="汉仪君黑-55W" panose="00020600040101010101" charset="-122"/>
              </a:rPr>
              <a:t>4.</a:t>
            </a:r>
            <a:r>
              <a:rPr lang="zh-CN" altLang="en-US" sz="2600" b="1">
                <a:ea typeface="汉仪君黑-55W" panose="00020600040101010101" charset="-122"/>
              </a:rPr>
              <a:t>找出几处自然环境描写，体会这样描写的作用。</a:t>
            </a:r>
            <a:endParaRPr lang="zh-CN" altLang="en-US" sz="2600" b="1">
              <a:ea typeface="汉仪君黑-55W" panose="00020600040101010101" charset="-122"/>
            </a:endParaRPr>
          </a:p>
        </p:txBody>
      </p:sp>
      <p:grpSp>
        <p:nvGrpSpPr>
          <p:cNvPr id="25603" name="组合 27"/>
          <p:cNvGrpSpPr/>
          <p:nvPr/>
        </p:nvGrpSpPr>
        <p:grpSpPr>
          <a:xfrm>
            <a:off x="468313" y="161925"/>
            <a:ext cx="2570162" cy="685800"/>
            <a:chOff x="2747226" y="536188"/>
            <a:chExt cx="2458107" cy="604629"/>
          </a:xfrm>
        </p:grpSpPr>
        <p:sp>
          <p:nvSpPr>
            <p:cNvPr id="7" name="矩形: 圆角 28"/>
            <p:cNvSpPr/>
            <p:nvPr/>
          </p:nvSpPr>
          <p:spPr bwMode="auto">
            <a:xfrm rot="20527566">
              <a:off x="2747226" y="608967"/>
              <a:ext cx="564803" cy="471667"/>
            </a:xfrm>
            <a:prstGeom prst="roundRect">
              <a:avLst/>
            </a:prstGeom>
            <a:solidFill>
              <a:srgbClr val="FFCCCC"/>
            </a:solidFill>
            <a:ln>
              <a:solidFill>
                <a:srgbClr val="FF9999">
                  <a:alpha val="30196"/>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课</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8" name="矩形: 圆角 29"/>
            <p:cNvSpPr/>
            <p:nvPr/>
          </p:nvSpPr>
          <p:spPr bwMode="auto">
            <a:xfrm rot="294411">
              <a:off x="3381870" y="632761"/>
              <a:ext cx="564803" cy="471666"/>
            </a:xfrm>
            <a:prstGeom prst="roundRect">
              <a:avLst/>
            </a:prstGeom>
            <a:solidFill>
              <a:srgbClr val="CCFFCC"/>
            </a:solidFill>
            <a:ln>
              <a:solidFill>
                <a:srgbClr val="99FF99">
                  <a:alpha val="20000"/>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文</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9" name="矩形: 圆角 30"/>
            <p:cNvSpPr/>
            <p:nvPr/>
          </p:nvSpPr>
          <p:spPr bwMode="auto">
            <a:xfrm rot="1137149">
              <a:off x="4007405" y="536188"/>
              <a:ext cx="566321" cy="471667"/>
            </a:xfrm>
            <a:prstGeom prst="roundRect">
              <a:avLst/>
            </a:prstGeom>
            <a:solidFill>
              <a:srgbClr val="FFCC99"/>
            </a:solidFill>
            <a:ln>
              <a:solidFill>
                <a:srgbClr val="FFCC66"/>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解</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sp>
          <p:nvSpPr>
            <p:cNvPr id="10" name="矩形: 圆角 31"/>
            <p:cNvSpPr/>
            <p:nvPr/>
          </p:nvSpPr>
          <p:spPr bwMode="auto">
            <a:xfrm rot="20889648">
              <a:off x="4640530" y="669151"/>
              <a:ext cx="564803" cy="471666"/>
            </a:xfrm>
            <a:prstGeom prst="roundRect">
              <a:avLst/>
            </a:prstGeom>
            <a:solidFill>
              <a:srgbClr val="CCFFFF"/>
            </a:solidFill>
            <a:ln>
              <a:solidFill>
                <a:srgbClr val="66CCFF">
                  <a:alpha val="18824"/>
                </a:srgbClr>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FFFFFF"/>
                  </a:solidFill>
                  <a:latin typeface="Franklin Gothic Book"/>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rPr>
                <a:t>读</a:t>
              </a:r>
              <a:endParaRPr kumimoji="0" lang="zh-CN" altLang="en-US" sz="3200" b="1" i="0" u="none" strike="noStrike" kern="1200" cap="none" spc="0" normalizeH="0" baseline="0" noProof="0">
                <a:ln>
                  <a:noFill/>
                </a:ln>
                <a:solidFill>
                  <a:srgbClr val="0000FF"/>
                </a:solidFill>
                <a:effectLst/>
                <a:uLnTx/>
                <a:uFillTx/>
                <a:latin typeface="Arial" pitchFamily="34" charset="0"/>
                <a:ea typeface="汉仪君黑-75简" panose="00020600040101010101" charset="-122"/>
                <a:cs typeface="+mn-cs"/>
              </a:endParaRP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
          <p:cNvSpPr txBox="1">
            <a:spLocks noChangeArrowheads="1"/>
          </p:cNvSpPr>
          <p:nvPr/>
        </p:nvSpPr>
        <p:spPr bwMode="auto">
          <a:xfrm>
            <a:off x="701675" y="396875"/>
            <a:ext cx="7740650" cy="1210945"/>
          </a:xfrm>
          <a:prstGeom prst="rect">
            <a:avLst/>
          </a:prstGeom>
          <a:noFill/>
          <a:ln>
            <a:noFill/>
            <a:miter lim="800000"/>
          </a:ln>
        </p:spPr>
        <p:txBody>
          <a:bodyPr>
            <a:spAutoFit/>
          </a:bodyPr>
          <a:lstStyle>
            <a:defPPr>
              <a:defRPr lang="zh-CN"/>
            </a:defPPr>
            <a:lvl1pPr marL="0" lvl="0" indent="0" algn="ctr" defTabSz="914400" rtl="0" eaLnBrk="0" fontAlgn="base" latinLnBrk="0" hangingPunct="0">
              <a:lnSpc>
                <a:spcPct val="100000"/>
              </a:lnSpc>
              <a:spcBef>
                <a:spcPct val="0"/>
              </a:spcBef>
              <a:spcAft>
                <a:spcPct val="0"/>
              </a:spcAft>
              <a:buNone/>
              <a:defRPr sz="2800" b="1" i="0" u="none" kern="1200" baseline="0">
                <a:solidFill>
                  <a:schemeClr val="tx1"/>
                </a:solidFill>
                <a:latin typeface="+mj-lt"/>
                <a:ea typeface="+mj-ea"/>
                <a:cs typeface="+mj-cs"/>
              </a:defRPr>
            </a:lvl1pPr>
            <a:lvl2pPr marL="457200" lvl="1" indent="0" algn="ctr" defTabSz="914400" rtl="0" eaLnBrk="0" fontAlgn="base" latinLnBrk="0" hangingPunct="0">
              <a:lnSpc>
                <a:spcPct val="100000"/>
              </a:lnSpc>
              <a:spcBef>
                <a:spcPct val="0"/>
              </a:spcBef>
              <a:spcAft>
                <a:spcPct val="0"/>
              </a:spcAft>
              <a:buNone/>
              <a:defRPr sz="2800" b="1" i="0" u="none" kern="1200" baseline="0">
                <a:solidFill>
                  <a:schemeClr val="tx1"/>
                </a:solidFill>
                <a:latin typeface="Times New Roman" panose="02020603050405020304" pitchFamily="18" charset="0"/>
                <a:ea typeface="黑体" panose="02010609060101010101" pitchFamily="49" charset="-122"/>
                <a:cs typeface="+mn-cs"/>
              </a:defRPr>
            </a:lvl2pPr>
            <a:lvl3pPr marL="914400" lvl="2" indent="0" algn="ctr" defTabSz="914400" rtl="0" eaLnBrk="0" fontAlgn="base" latinLnBrk="0" hangingPunct="0">
              <a:lnSpc>
                <a:spcPct val="100000"/>
              </a:lnSpc>
              <a:spcBef>
                <a:spcPct val="0"/>
              </a:spcBef>
              <a:spcAft>
                <a:spcPct val="0"/>
              </a:spcAft>
              <a:buNone/>
              <a:defRPr sz="2800" b="1" i="0" u="none" kern="1200" baseline="0">
                <a:solidFill>
                  <a:schemeClr val="tx1"/>
                </a:solidFill>
                <a:latin typeface="Times New Roman" panose="02020603050405020304" pitchFamily="18" charset="0"/>
                <a:ea typeface="黑体" panose="02010609060101010101" pitchFamily="49" charset="-122"/>
                <a:cs typeface="+mn-cs"/>
              </a:defRPr>
            </a:lvl3pPr>
            <a:lvl4pPr marL="1371600" lvl="3" indent="0" algn="ctr" defTabSz="914400" rtl="0" eaLnBrk="0" fontAlgn="base" latinLnBrk="0" hangingPunct="0">
              <a:lnSpc>
                <a:spcPct val="100000"/>
              </a:lnSpc>
              <a:spcBef>
                <a:spcPct val="0"/>
              </a:spcBef>
              <a:spcAft>
                <a:spcPct val="0"/>
              </a:spcAft>
              <a:buNone/>
              <a:defRPr sz="2800" b="1" i="0" u="none" kern="1200" baseline="0">
                <a:solidFill>
                  <a:schemeClr val="tx1"/>
                </a:solidFill>
                <a:latin typeface="Times New Roman" panose="02020603050405020304" pitchFamily="18" charset="0"/>
                <a:ea typeface="黑体" panose="02010609060101010101" pitchFamily="49" charset="-122"/>
                <a:cs typeface="+mn-cs"/>
              </a:defRPr>
            </a:lvl4pPr>
            <a:lvl5pPr marL="1828800" lvl="4" indent="0" algn="ctr" defTabSz="914400" rtl="0" eaLnBrk="0" fontAlgn="base" latinLnBrk="0" hangingPunct="0">
              <a:lnSpc>
                <a:spcPct val="100000"/>
              </a:lnSpc>
              <a:spcBef>
                <a:spcPct val="0"/>
              </a:spcBef>
              <a:spcAft>
                <a:spcPct val="0"/>
              </a:spcAft>
              <a:buNone/>
              <a:defRPr sz="2800" b="1" i="0" u="none" kern="1200" baseline="0">
                <a:solidFill>
                  <a:schemeClr val="tx1"/>
                </a:solidFill>
                <a:latin typeface="Times New Roman" panose="02020603050405020304" pitchFamily="18" charset="0"/>
                <a:ea typeface="黑体" panose="02010609060101010101" pitchFamily="49" charset="-122"/>
                <a:cs typeface="+mn-cs"/>
              </a:defRPr>
            </a:lvl5pPr>
            <a:lvl6pPr marL="457200" lvl="5" indent="0" algn="ctr" defTabSz="914400" rtl="0" eaLnBrk="0" fontAlgn="base" latinLnBrk="0" hangingPunct="0">
              <a:lnSpc>
                <a:spcPct val="100000"/>
              </a:lnSpc>
              <a:spcBef>
                <a:spcPct val="0"/>
              </a:spcBef>
              <a:spcAft>
                <a:spcPct val="0"/>
              </a:spcAft>
              <a:buNone/>
              <a:defRPr sz="2800" b="0" i="0" u="none" kern="1200" baseline="0">
                <a:solidFill>
                  <a:schemeClr val="tx1"/>
                </a:solidFill>
                <a:latin typeface="Times New Roman" panose="02020603050405020304" pitchFamily="18" charset="0"/>
                <a:ea typeface="黑体" panose="02010609060101010101" pitchFamily="49" charset="-122"/>
                <a:cs typeface="+mn-cs"/>
              </a:defRPr>
            </a:lvl6pPr>
            <a:lvl7pPr marL="914400" lvl="6" indent="0" algn="ctr" defTabSz="914400" rtl="0" eaLnBrk="0" fontAlgn="base" latinLnBrk="0" hangingPunct="0">
              <a:lnSpc>
                <a:spcPct val="100000"/>
              </a:lnSpc>
              <a:spcBef>
                <a:spcPct val="0"/>
              </a:spcBef>
              <a:spcAft>
                <a:spcPct val="0"/>
              </a:spcAft>
              <a:buNone/>
              <a:defRPr sz="2800" b="0" i="0" u="none" kern="1200" baseline="0">
                <a:solidFill>
                  <a:schemeClr val="tx1"/>
                </a:solidFill>
                <a:latin typeface="Times New Roman" panose="02020603050405020304" pitchFamily="18" charset="0"/>
                <a:ea typeface="黑体" panose="02010609060101010101" pitchFamily="49" charset="-122"/>
                <a:cs typeface="+mn-cs"/>
              </a:defRPr>
            </a:lvl7pPr>
            <a:lvl8pPr marL="1371600" lvl="7" indent="0" algn="ctr" defTabSz="914400" rtl="0" eaLnBrk="0" fontAlgn="base" latinLnBrk="0" hangingPunct="0">
              <a:lnSpc>
                <a:spcPct val="100000"/>
              </a:lnSpc>
              <a:spcBef>
                <a:spcPct val="0"/>
              </a:spcBef>
              <a:spcAft>
                <a:spcPct val="0"/>
              </a:spcAft>
              <a:buNone/>
              <a:defRPr sz="2800" b="0" i="0" u="none" kern="1200" baseline="0">
                <a:solidFill>
                  <a:schemeClr val="tx1"/>
                </a:solidFill>
                <a:latin typeface="Times New Roman" panose="02020603050405020304" pitchFamily="18" charset="0"/>
                <a:ea typeface="黑体" panose="02010609060101010101" pitchFamily="49" charset="-122"/>
                <a:cs typeface="+mn-cs"/>
              </a:defRPr>
            </a:lvl8pPr>
            <a:lvl9pPr marL="1828800" lvl="8" indent="0" algn="ctr" defTabSz="914400" rtl="0" eaLnBrk="0" fontAlgn="base" latinLnBrk="0" hangingPunct="0">
              <a:lnSpc>
                <a:spcPct val="100000"/>
              </a:lnSpc>
              <a:spcBef>
                <a:spcPct val="0"/>
              </a:spcBef>
              <a:spcAft>
                <a:spcPct val="0"/>
              </a:spcAft>
              <a:buNone/>
              <a:defRPr sz="2800" b="0" i="0" u="none" kern="1200" baseline="0">
                <a:solidFill>
                  <a:schemeClr val="tx1"/>
                </a:solidFill>
                <a:latin typeface="Times New Roman" panose="02020603050405020304" pitchFamily="18" charset="0"/>
                <a:ea typeface="黑体" panose="02010609060101010101" pitchFamily="49" charset="-122"/>
                <a:cs typeface="+mn-cs"/>
              </a:defRPr>
            </a:lvl9pPr>
          </a:lstStyle>
          <a:p>
            <a:pPr marL="0" marR="0" lvl="0" indent="0" algn="l" defTabSz="914400" rtl="0" eaLnBrk="0" fontAlgn="base" latinLnBrk="0" hangingPunct="0">
              <a:lnSpc>
                <a:spcPct val="130000"/>
              </a:lnSpc>
              <a:spcBef>
                <a:spcPct val="0"/>
              </a:spcBef>
              <a:spcAft>
                <a:spcPct val="0"/>
              </a:spcAft>
              <a:buClrTx/>
              <a:buSzTx/>
              <a:buFontTx/>
              <a:buNone/>
              <a:defRPr/>
            </a:pPr>
            <a:r>
              <a:rPr kumimoji="0" lang="en-US" altLang="zh-CN" sz="2800" b="1" i="0" u="none" strike="noStrike" kern="1200" cap="none" spc="0" normalizeH="0" baseline="0" noProof="0">
                <a:ln>
                  <a:noFill/>
                </a:ln>
                <a:solidFill>
                  <a:schemeClr val="tx1"/>
                </a:solidFill>
                <a:effectLst/>
                <a:uLnTx/>
                <a:uFillTx/>
                <a:latin typeface="Arial" pitchFamily="34" charset="0"/>
                <a:ea typeface="汉仪君黑-55W" panose="00020600040101010101" charset="-122"/>
                <a:cs typeface="+mn-cs"/>
              </a:rPr>
              <a:t>1.</a:t>
            </a:r>
            <a:r>
              <a:rPr kumimoji="0" lang="zh-CN" altLang="en-US" sz="2800" b="1" i="0" u="none" strike="noStrike" kern="1200" cap="none" spc="0" normalizeH="0" baseline="0" noProof="0">
                <a:ln>
                  <a:noFill/>
                </a:ln>
                <a:solidFill>
                  <a:schemeClr val="tx1"/>
                </a:solidFill>
                <a:effectLst/>
                <a:uLnTx/>
                <a:uFillTx/>
                <a:latin typeface="Arial" pitchFamily="34" charset="0"/>
                <a:ea typeface="汉仪君黑-55W" panose="00020600040101010101" charset="-122"/>
                <a:cs typeface="+mn-cs"/>
              </a:rPr>
              <a:t>文中菲利普夫妇怎样称呼于勒，他们为什么这样称呼于勒？</a:t>
            </a:r>
            <a:endParaRPr kumimoji="0" lang="zh-CN" altLang="en-US" sz="2800" b="1" i="0" u="none" strike="noStrike" kern="1200" cap="none" spc="0" normalizeH="0" baseline="0" noProof="0">
              <a:ln>
                <a:noFill/>
              </a:ln>
              <a:solidFill>
                <a:schemeClr val="tx1"/>
              </a:solidFill>
              <a:effectLst/>
              <a:uLnTx/>
              <a:uFillTx/>
              <a:latin typeface="Arial" pitchFamily="34" charset="0"/>
              <a:ea typeface="汉仪君黑-55W" panose="00020600040101010101" charset="-122"/>
              <a:cs typeface="+mn-cs"/>
            </a:endParaRPr>
          </a:p>
        </p:txBody>
      </p:sp>
      <p:sp>
        <p:nvSpPr>
          <p:cNvPr id="4" name="Text Box 4"/>
          <p:cNvSpPr txBox="1"/>
          <p:nvPr/>
        </p:nvSpPr>
        <p:spPr>
          <a:xfrm>
            <a:off x="885825" y="4164013"/>
            <a:ext cx="7372350" cy="52197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solidFill>
                  <a:srgbClr val="FF0000"/>
                </a:solidFill>
                <a:ea typeface="汉仪君黑-55W" panose="00020600040101010101" charset="-122"/>
              </a:rPr>
              <a:t>他们对于勒的称呼完全取决于于勒有钱没钱。</a:t>
            </a:r>
            <a:endParaRPr lang="zh-CN" altLang="en-US" sz="2800" b="1">
              <a:solidFill>
                <a:srgbClr val="FF0000"/>
              </a:solidFill>
              <a:ea typeface="汉仪君黑-55W" panose="00020600040101010101" charset="-122"/>
            </a:endParaRPr>
          </a:p>
        </p:txBody>
      </p:sp>
      <p:sp>
        <p:nvSpPr>
          <p:cNvPr id="5" name="文本框 4"/>
          <p:cNvSpPr txBox="1"/>
          <p:nvPr/>
        </p:nvSpPr>
        <p:spPr>
          <a:xfrm>
            <a:off x="468313" y="1927225"/>
            <a:ext cx="1314450" cy="16414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800" b="1">
                <a:solidFill>
                  <a:srgbClr val="0000FF"/>
                </a:solidFill>
                <a:ea typeface="汉仪君黑-75简" panose="00020600040101010101" charset="-122"/>
              </a:rPr>
              <a:t>菲利普夫妇称呼于勒</a:t>
            </a:r>
            <a:endParaRPr lang="zh-CN" altLang="en-US" sz="2800" b="1">
              <a:solidFill>
                <a:srgbClr val="0000FF"/>
              </a:solidFill>
              <a:ea typeface="汉仪君黑-75简" panose="00020600040101010101" charset="-122"/>
            </a:endParaRPr>
          </a:p>
        </p:txBody>
      </p:sp>
      <p:sp>
        <p:nvSpPr>
          <p:cNvPr id="6" name="箭头: 右 5"/>
          <p:cNvSpPr/>
          <p:nvPr/>
        </p:nvSpPr>
        <p:spPr>
          <a:xfrm rot="20501292">
            <a:off x="1630363" y="2100263"/>
            <a:ext cx="796925" cy="241300"/>
          </a:xfrm>
          <a:prstGeom prst="rightArrow">
            <a:avLst/>
          </a:prstGeom>
        </p:spPr>
        <p:style>
          <a:lnRef idx="1">
            <a:schemeClr val="accent4"/>
          </a:lnRef>
          <a:fillRef idx="2">
            <a:schemeClr val="accent4"/>
          </a:fillRef>
          <a:effectRef idx="1">
            <a:schemeClr val="accent4"/>
          </a:effectRef>
          <a:fontRef idx="minor">
            <a:schemeClr val="dk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mn-lt"/>
              <a:ea typeface="+mn-ea"/>
              <a:cs typeface="+mn-cs"/>
            </a:endParaRPr>
          </a:p>
        </p:txBody>
      </p:sp>
      <p:sp>
        <p:nvSpPr>
          <p:cNvPr id="7" name="文本框 6"/>
          <p:cNvSpPr txBox="1"/>
          <p:nvPr/>
        </p:nvSpPr>
        <p:spPr>
          <a:xfrm>
            <a:off x="2611438" y="1681163"/>
            <a:ext cx="954087" cy="60769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800" b="1">
                <a:solidFill>
                  <a:srgbClr val="0000FF"/>
                </a:solidFill>
                <a:ea typeface="汉仪君黑-55W" panose="00020600040101010101" charset="-122"/>
              </a:rPr>
              <a:t>坏蛋</a:t>
            </a:r>
            <a:endParaRPr lang="zh-CN" altLang="en-US" sz="2800" b="1">
              <a:solidFill>
                <a:srgbClr val="0000FF"/>
              </a:solidFill>
              <a:ea typeface="汉仪君黑-55W" panose="00020600040101010101" charset="-122"/>
            </a:endParaRPr>
          </a:p>
        </p:txBody>
      </p:sp>
      <p:sp>
        <p:nvSpPr>
          <p:cNvPr id="8" name="箭头: 右 7"/>
          <p:cNvSpPr/>
          <p:nvPr/>
        </p:nvSpPr>
        <p:spPr>
          <a:xfrm>
            <a:off x="1654175" y="2601913"/>
            <a:ext cx="609600" cy="242887"/>
          </a:xfrm>
          <a:prstGeom prst="rightArrow">
            <a:avLst/>
          </a:prstGeom>
        </p:spPr>
        <p:style>
          <a:lnRef idx="1">
            <a:schemeClr val="accent4"/>
          </a:lnRef>
          <a:fillRef idx="2">
            <a:schemeClr val="accent4"/>
          </a:fillRef>
          <a:effectRef idx="1">
            <a:schemeClr val="accent4"/>
          </a:effectRef>
          <a:fontRef idx="minor">
            <a:schemeClr val="dk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mn-lt"/>
              <a:ea typeface="+mn-ea"/>
              <a:cs typeface="+mn-cs"/>
            </a:endParaRPr>
          </a:p>
        </p:txBody>
      </p:sp>
      <p:sp>
        <p:nvSpPr>
          <p:cNvPr id="9" name="文本框 8"/>
          <p:cNvSpPr txBox="1"/>
          <p:nvPr/>
        </p:nvSpPr>
        <p:spPr>
          <a:xfrm>
            <a:off x="2263775" y="2443163"/>
            <a:ext cx="1652588" cy="60769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800" b="1">
                <a:solidFill>
                  <a:srgbClr val="0000FF"/>
                </a:solidFill>
                <a:ea typeface="汉仪君黑-75简" panose="00020600040101010101" charset="-122"/>
              </a:rPr>
              <a:t>正直的人</a:t>
            </a:r>
            <a:endParaRPr lang="zh-CN" altLang="en-US" sz="2800" b="1">
              <a:solidFill>
                <a:srgbClr val="0000FF"/>
              </a:solidFill>
              <a:ea typeface="汉仪君黑-75简" panose="00020600040101010101" charset="-122"/>
            </a:endParaRPr>
          </a:p>
        </p:txBody>
      </p:sp>
      <p:sp>
        <p:nvSpPr>
          <p:cNvPr id="10" name="箭头: 右 9"/>
          <p:cNvSpPr/>
          <p:nvPr/>
        </p:nvSpPr>
        <p:spPr>
          <a:xfrm rot="5400000">
            <a:off x="2870200" y="2239963"/>
            <a:ext cx="369887" cy="242888"/>
          </a:xfrm>
          <a:prstGeom prst="rightArrow">
            <a:avLst/>
          </a:prstGeom>
        </p:spPr>
        <p:style>
          <a:lnRef idx="1">
            <a:schemeClr val="accent3"/>
          </a:lnRef>
          <a:fillRef idx="2">
            <a:schemeClr val="accent3"/>
          </a:fillRef>
          <a:effectRef idx="1">
            <a:schemeClr val="accent3"/>
          </a:effectRef>
          <a:fontRef idx="minor">
            <a:schemeClr val="dk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mn-lt"/>
              <a:ea typeface="+mn-ea"/>
              <a:cs typeface="+mn-cs"/>
            </a:endParaRPr>
          </a:p>
        </p:txBody>
      </p:sp>
      <p:sp>
        <p:nvSpPr>
          <p:cNvPr id="11" name="箭头: 右 10"/>
          <p:cNvSpPr/>
          <p:nvPr/>
        </p:nvSpPr>
        <p:spPr>
          <a:xfrm rot="5400000">
            <a:off x="2869406" y="3009107"/>
            <a:ext cx="371475" cy="242888"/>
          </a:xfrm>
          <a:prstGeom prst="rightArrow">
            <a:avLst/>
          </a:prstGeom>
        </p:spPr>
        <p:style>
          <a:lnRef idx="1">
            <a:schemeClr val="accent3"/>
          </a:lnRef>
          <a:fillRef idx="2">
            <a:schemeClr val="accent3"/>
          </a:fillRef>
          <a:effectRef idx="1">
            <a:schemeClr val="accent3"/>
          </a:effectRef>
          <a:fontRef idx="minor">
            <a:schemeClr val="dk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mn-lt"/>
              <a:ea typeface="+mn-ea"/>
              <a:cs typeface="+mn-cs"/>
            </a:endParaRPr>
          </a:p>
        </p:txBody>
      </p:sp>
      <p:sp>
        <p:nvSpPr>
          <p:cNvPr id="12" name="文本框 11"/>
          <p:cNvSpPr txBox="1"/>
          <p:nvPr/>
        </p:nvSpPr>
        <p:spPr>
          <a:xfrm>
            <a:off x="2598738" y="3294063"/>
            <a:ext cx="912812" cy="60769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800" b="1">
                <a:solidFill>
                  <a:srgbClr val="0000FF"/>
                </a:solidFill>
                <a:ea typeface="汉仪君黑-55W" panose="00020600040101010101" charset="-122"/>
              </a:rPr>
              <a:t>小子</a:t>
            </a:r>
            <a:endParaRPr lang="zh-CN" altLang="en-US" sz="2800" b="1">
              <a:solidFill>
                <a:srgbClr val="0000FF"/>
              </a:solidFill>
              <a:ea typeface="汉仪君黑-55W" panose="00020600040101010101" charset="-122"/>
            </a:endParaRPr>
          </a:p>
        </p:txBody>
      </p:sp>
      <p:sp>
        <p:nvSpPr>
          <p:cNvPr id="14" name="箭头: 右 13"/>
          <p:cNvSpPr/>
          <p:nvPr/>
        </p:nvSpPr>
        <p:spPr>
          <a:xfrm rot="727516">
            <a:off x="1630363" y="3141663"/>
            <a:ext cx="796925" cy="241300"/>
          </a:xfrm>
          <a:prstGeom prst="rightArrow">
            <a:avLst/>
          </a:prstGeom>
        </p:spPr>
        <p:style>
          <a:lnRef idx="1">
            <a:schemeClr val="accent4"/>
          </a:lnRef>
          <a:fillRef idx="2">
            <a:schemeClr val="accent4"/>
          </a:fillRef>
          <a:effectRef idx="1">
            <a:schemeClr val="accent4"/>
          </a:effectRef>
          <a:fontRef idx="minor">
            <a:schemeClr val="dk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mn-lt"/>
              <a:ea typeface="+mn-ea"/>
              <a:cs typeface="+mn-cs"/>
            </a:endParaRPr>
          </a:p>
        </p:txBody>
      </p:sp>
      <p:sp>
        <p:nvSpPr>
          <p:cNvPr id="15" name="文本框 14"/>
          <p:cNvSpPr txBox="1"/>
          <p:nvPr/>
        </p:nvSpPr>
        <p:spPr>
          <a:xfrm>
            <a:off x="4562475" y="1681163"/>
            <a:ext cx="955675" cy="60769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800" b="1">
                <a:solidFill>
                  <a:srgbClr val="0000FF"/>
                </a:solidFill>
                <a:ea typeface="汉仪君黑-55W" panose="00020600040101010101" charset="-122"/>
              </a:rPr>
              <a:t>流氓</a:t>
            </a:r>
            <a:endParaRPr lang="zh-CN" altLang="en-US" sz="2800" b="1">
              <a:solidFill>
                <a:srgbClr val="0000FF"/>
              </a:solidFill>
              <a:ea typeface="汉仪君黑-55W" panose="00020600040101010101" charset="-122"/>
            </a:endParaRPr>
          </a:p>
        </p:txBody>
      </p:sp>
      <p:sp>
        <p:nvSpPr>
          <p:cNvPr id="16" name="文本框 15"/>
          <p:cNvSpPr txBox="1"/>
          <p:nvPr/>
        </p:nvSpPr>
        <p:spPr>
          <a:xfrm>
            <a:off x="3987800" y="2443163"/>
            <a:ext cx="2033588" cy="60769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800" b="1">
                <a:solidFill>
                  <a:srgbClr val="0000FF"/>
                </a:solidFill>
                <a:ea typeface="汉仪君黑-75简" panose="00020600040101010101" charset="-122"/>
              </a:rPr>
              <a:t>有良心的人</a:t>
            </a:r>
            <a:endParaRPr lang="zh-CN" altLang="en-US" sz="2800" b="1">
              <a:solidFill>
                <a:srgbClr val="0000FF"/>
              </a:solidFill>
              <a:ea typeface="汉仪君黑-75简" panose="00020600040101010101" charset="-122"/>
            </a:endParaRPr>
          </a:p>
        </p:txBody>
      </p:sp>
      <p:sp>
        <p:nvSpPr>
          <p:cNvPr id="17" name="箭头: 右 16"/>
          <p:cNvSpPr/>
          <p:nvPr/>
        </p:nvSpPr>
        <p:spPr>
          <a:xfrm rot="5400000">
            <a:off x="4821238" y="2239963"/>
            <a:ext cx="369887" cy="242887"/>
          </a:xfrm>
          <a:prstGeom prst="rightArrow">
            <a:avLst/>
          </a:prstGeom>
        </p:spPr>
        <p:style>
          <a:lnRef idx="1">
            <a:schemeClr val="accent3"/>
          </a:lnRef>
          <a:fillRef idx="2">
            <a:schemeClr val="accent3"/>
          </a:fillRef>
          <a:effectRef idx="1">
            <a:schemeClr val="accent3"/>
          </a:effectRef>
          <a:fontRef idx="minor">
            <a:schemeClr val="dk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mn-lt"/>
              <a:ea typeface="+mn-ea"/>
              <a:cs typeface="+mn-cs"/>
            </a:endParaRPr>
          </a:p>
        </p:txBody>
      </p:sp>
      <p:sp>
        <p:nvSpPr>
          <p:cNvPr id="18" name="箭头: 右 17"/>
          <p:cNvSpPr/>
          <p:nvPr/>
        </p:nvSpPr>
        <p:spPr>
          <a:xfrm rot="5400000">
            <a:off x="4820444" y="3009107"/>
            <a:ext cx="371475" cy="242887"/>
          </a:xfrm>
          <a:prstGeom prst="rightArrow">
            <a:avLst/>
          </a:prstGeom>
        </p:spPr>
        <p:style>
          <a:lnRef idx="1">
            <a:schemeClr val="accent3"/>
          </a:lnRef>
          <a:fillRef idx="2">
            <a:schemeClr val="accent3"/>
          </a:fillRef>
          <a:effectRef idx="1">
            <a:schemeClr val="accent3"/>
          </a:effectRef>
          <a:fontRef idx="minor">
            <a:schemeClr val="dk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mn-lt"/>
              <a:ea typeface="+mn-ea"/>
              <a:cs typeface="+mn-cs"/>
            </a:endParaRPr>
          </a:p>
        </p:txBody>
      </p:sp>
      <p:sp>
        <p:nvSpPr>
          <p:cNvPr id="19" name="文本框 18"/>
          <p:cNvSpPr txBox="1"/>
          <p:nvPr/>
        </p:nvSpPr>
        <p:spPr>
          <a:xfrm>
            <a:off x="3800475" y="3302000"/>
            <a:ext cx="2478088" cy="60769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800" b="1">
                <a:solidFill>
                  <a:srgbClr val="0000FF"/>
                </a:solidFill>
                <a:ea typeface="汉仪君黑-55W" panose="00020600040101010101" charset="-122"/>
              </a:rPr>
              <a:t>这个家伙  贼</a:t>
            </a:r>
            <a:endParaRPr lang="zh-CN" altLang="en-US" sz="2800" b="1">
              <a:solidFill>
                <a:srgbClr val="0000FF"/>
              </a:solidFill>
              <a:ea typeface="汉仪君黑-55W" panose="00020600040101010101" charset="-122"/>
            </a:endParaRPr>
          </a:p>
        </p:txBody>
      </p:sp>
      <p:sp>
        <p:nvSpPr>
          <p:cNvPr id="20" name="文本框 19"/>
          <p:cNvSpPr txBox="1"/>
          <p:nvPr/>
        </p:nvSpPr>
        <p:spPr>
          <a:xfrm>
            <a:off x="7092950" y="1419225"/>
            <a:ext cx="955675" cy="60769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800" b="1">
                <a:solidFill>
                  <a:srgbClr val="0000FF"/>
                </a:solidFill>
                <a:ea typeface="汉仪君黑-55W" panose="00020600040101010101" charset="-122"/>
              </a:rPr>
              <a:t>无赖</a:t>
            </a:r>
            <a:endParaRPr lang="zh-CN" altLang="en-US" sz="2800" b="1">
              <a:solidFill>
                <a:srgbClr val="0000FF"/>
              </a:solidFill>
              <a:ea typeface="汉仪君黑-55W" panose="00020600040101010101" charset="-122"/>
            </a:endParaRPr>
          </a:p>
        </p:txBody>
      </p:sp>
      <p:sp>
        <p:nvSpPr>
          <p:cNvPr id="21" name="文本框 20"/>
          <p:cNvSpPr txBox="1"/>
          <p:nvPr/>
        </p:nvSpPr>
        <p:spPr>
          <a:xfrm>
            <a:off x="6519863" y="2182813"/>
            <a:ext cx="2032000" cy="112458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800" b="1">
                <a:solidFill>
                  <a:srgbClr val="0000FF"/>
                </a:solidFill>
                <a:ea typeface="汉仪君黑-55W" panose="00020600040101010101" charset="-122"/>
              </a:rPr>
              <a:t>好心的于勒</a:t>
            </a:r>
            <a:endParaRPr lang="en-US" altLang="zh-CN" sz="2800" b="1">
              <a:solidFill>
                <a:srgbClr val="0000FF"/>
              </a:solidFill>
              <a:ea typeface="汉仪君黑-55W" panose="00020600040101010101" charset="-122"/>
            </a:endParaRPr>
          </a:p>
          <a:p>
            <a:pPr>
              <a:lnSpc>
                <a:spcPct val="120000"/>
              </a:lnSpc>
            </a:pPr>
            <a:r>
              <a:rPr lang="zh-CN" altLang="en-US" sz="2800" b="1">
                <a:solidFill>
                  <a:srgbClr val="0000FF"/>
                </a:solidFill>
                <a:ea typeface="汉仪君黑-55W" panose="00020600040101010101" charset="-122"/>
              </a:rPr>
              <a:t>有办法的人</a:t>
            </a:r>
            <a:endParaRPr lang="zh-CN" altLang="en-US" sz="2800" b="1">
              <a:solidFill>
                <a:srgbClr val="0000FF"/>
              </a:solidFill>
              <a:ea typeface="汉仪君黑-55W" panose="00020600040101010101" charset="-122"/>
            </a:endParaRPr>
          </a:p>
        </p:txBody>
      </p:sp>
      <p:sp>
        <p:nvSpPr>
          <p:cNvPr id="22" name="箭头: 右 21"/>
          <p:cNvSpPr/>
          <p:nvPr/>
        </p:nvSpPr>
        <p:spPr>
          <a:xfrm rot="5400000">
            <a:off x="7352506" y="1978819"/>
            <a:ext cx="371475" cy="242888"/>
          </a:xfrm>
          <a:prstGeom prst="rightArrow">
            <a:avLst/>
          </a:prstGeom>
        </p:spPr>
        <p:style>
          <a:lnRef idx="1">
            <a:schemeClr val="accent3"/>
          </a:lnRef>
          <a:fillRef idx="2">
            <a:schemeClr val="accent3"/>
          </a:fillRef>
          <a:effectRef idx="1">
            <a:schemeClr val="accent3"/>
          </a:effectRef>
          <a:fontRef idx="minor">
            <a:schemeClr val="dk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mn-lt"/>
              <a:ea typeface="+mn-ea"/>
              <a:cs typeface="+mn-cs"/>
            </a:endParaRPr>
          </a:p>
        </p:txBody>
      </p:sp>
      <p:sp>
        <p:nvSpPr>
          <p:cNvPr id="23" name="箭头: 右 22"/>
          <p:cNvSpPr/>
          <p:nvPr/>
        </p:nvSpPr>
        <p:spPr>
          <a:xfrm rot="5400000">
            <a:off x="7353300" y="3248025"/>
            <a:ext cx="369888" cy="242888"/>
          </a:xfrm>
          <a:prstGeom prst="rightArrow">
            <a:avLst/>
          </a:prstGeom>
        </p:spPr>
        <p:style>
          <a:lnRef idx="1">
            <a:schemeClr val="accent3"/>
          </a:lnRef>
          <a:fillRef idx="2">
            <a:schemeClr val="accent3"/>
          </a:fillRef>
          <a:effectRef idx="1">
            <a:schemeClr val="accent3"/>
          </a:effectRef>
          <a:fontRef idx="minor">
            <a:schemeClr val="dk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Franklin Gothic Book"/>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mn-lt"/>
              <a:ea typeface="+mn-ea"/>
              <a:cs typeface="+mn-cs"/>
            </a:endParaRPr>
          </a:p>
        </p:txBody>
      </p:sp>
      <p:sp>
        <p:nvSpPr>
          <p:cNvPr id="24" name="文本框 23"/>
          <p:cNvSpPr txBox="1"/>
          <p:nvPr/>
        </p:nvSpPr>
        <p:spPr>
          <a:xfrm>
            <a:off x="6372225" y="3494088"/>
            <a:ext cx="2339975" cy="60769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800" b="1">
                <a:solidFill>
                  <a:srgbClr val="0000FF"/>
                </a:solidFill>
                <a:ea typeface="汉仪君黑-55W" panose="00020600040101010101" charset="-122"/>
              </a:rPr>
              <a:t>讨饭的  流氓</a:t>
            </a:r>
            <a:endParaRPr lang="zh-CN" altLang="en-US" sz="2800" b="1">
              <a:solidFill>
                <a:srgbClr val="0000FF"/>
              </a:solidFill>
              <a:ea typeface="汉仪君黑-55W" panose="0002060004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4" presetClass="entr" presetSubtype="10" dur="50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randombar(horizontal)">
                                      <p:cBhvr>
                                        <p:cTn id="17" dur="500"/>
                                        <p:tgtEl>
                                          <p:spTgt spid="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4" presetClass="entr" presetSubtype="10" dur="50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par>
                                <p:cTn id="23" presetID="14" presetClass="entr" presetSubtype="10" dur="50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randombar(horizontal)">
                                      <p:cBhvr>
                                        <p:cTn id="25" dur="500"/>
                                        <p:tgtEl>
                                          <p:spTgt spid="10"/>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14" presetClass="entr" presetSubtype="10" dur="50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randombar(horizontal)">
                                      <p:cBhvr>
                                        <p:cTn id="30" dur="500"/>
                                        <p:tgtEl>
                                          <p:spTgt spid="9"/>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14" presetClass="entr" presetSubtype="10" dur="50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randombar(horizontal)">
                                      <p:cBhvr>
                                        <p:cTn id="35" dur="500"/>
                                        <p:tgtEl>
                                          <p:spTgt spid="14"/>
                                        </p:tgtEl>
                                      </p:cBhvr>
                                    </p:animEffect>
                                  </p:childTnLst>
                                </p:cTn>
                              </p:par>
                              <p:par>
                                <p:cTn id="36" presetID="14" presetClass="entr" presetSubtype="10" dur="500" fill="hold" nodeType="with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randombar(horizontal)">
                                      <p:cBhvr>
                                        <p:cTn id="38" dur="500"/>
                                        <p:tgtEl>
                                          <p:spTgt spid="11"/>
                                        </p:tgtEl>
                                      </p:cBhvr>
                                    </p:animEffect>
                                  </p:childTnLst>
                                </p:cTn>
                              </p:par>
                            </p:childTnLst>
                          </p:cTn>
                        </p:par>
                      </p:childTnLst>
                    </p:cTn>
                  </p:par>
                  <p:par>
                    <p:cTn id="39" fill="hold" nodeType="clickPar">
                      <p:stCondLst>
                        <p:cond delay="indefinite"/>
                      </p:stCondLst>
                      <p:childTnLst>
                        <p:par>
                          <p:cTn id="40" fill="hold">
                            <p:stCondLst>
                              <p:cond delay="0"/>
                            </p:stCondLst>
                            <p:childTnLst>
                              <p:par>
                                <p:cTn id="41" presetID="14" presetClass="entr" presetSubtype="10" dur="50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randombar(horizontal)">
                                      <p:cBhvr>
                                        <p:cTn id="43" dur="500"/>
                                        <p:tgtEl>
                                          <p:spTgt spid="12"/>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14" presetClass="entr" presetSubtype="10" dur="500" fill="hold" grpId="0"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randombar(horizontal)">
                                      <p:cBhvr>
                                        <p:cTn id="48" dur="500"/>
                                        <p:tgtEl>
                                          <p:spTgt spid="15"/>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14" presetClass="entr" presetSubtype="10" dur="500" fill="hold" nodeType="clickEffect">
                                  <p:stCondLst>
                                    <p:cond delay="0"/>
                                  </p:stCondLst>
                                  <p:childTnLst>
                                    <p:set>
                                      <p:cBhvr>
                                        <p:cTn id="52" dur="1" fill="hold">
                                          <p:stCondLst>
                                            <p:cond delay="0"/>
                                          </p:stCondLst>
                                        </p:cTn>
                                        <p:tgtEl>
                                          <p:spTgt spid="17"/>
                                        </p:tgtEl>
                                        <p:attrNameLst>
                                          <p:attrName>style.visibility</p:attrName>
                                        </p:attrNameLst>
                                      </p:cBhvr>
                                      <p:to>
                                        <p:strVal val="visible"/>
                                      </p:to>
                                    </p:set>
                                    <p:animEffect transition="in" filter="randombar(horizontal)">
                                      <p:cBhvr>
                                        <p:cTn id="53" dur="500"/>
                                        <p:tgtEl>
                                          <p:spTgt spid="17"/>
                                        </p:tgtEl>
                                      </p:cBhvr>
                                    </p:animEffect>
                                  </p:childTnLst>
                                </p:cTn>
                              </p:par>
                            </p:childTnLst>
                          </p:cTn>
                        </p:par>
                      </p:childTnLst>
                    </p:cTn>
                  </p:par>
                  <p:par>
                    <p:cTn id="54" fill="hold" nodeType="clickPar">
                      <p:stCondLst>
                        <p:cond delay="indefinite"/>
                      </p:stCondLst>
                      <p:childTnLst>
                        <p:par>
                          <p:cTn id="55" fill="hold">
                            <p:stCondLst>
                              <p:cond delay="0"/>
                            </p:stCondLst>
                            <p:childTnLst>
                              <p:par>
                                <p:cTn id="56" presetID="14" presetClass="entr" presetSubtype="10" dur="500" fill="hold" grpId="0" nodeType="clickEffect">
                                  <p:stCondLst>
                                    <p:cond delay="0"/>
                                  </p:stCondLst>
                                  <p:childTnLst>
                                    <p:set>
                                      <p:cBhvr>
                                        <p:cTn id="57" dur="1" fill="hold">
                                          <p:stCondLst>
                                            <p:cond delay="0"/>
                                          </p:stCondLst>
                                        </p:cTn>
                                        <p:tgtEl>
                                          <p:spTgt spid="16"/>
                                        </p:tgtEl>
                                        <p:attrNameLst>
                                          <p:attrName>style.visibility</p:attrName>
                                        </p:attrNameLst>
                                      </p:cBhvr>
                                      <p:to>
                                        <p:strVal val="visible"/>
                                      </p:to>
                                    </p:set>
                                    <p:animEffect transition="in" filter="randombar(horizontal)">
                                      <p:cBhvr>
                                        <p:cTn id="58" dur="500"/>
                                        <p:tgtEl>
                                          <p:spTgt spid="16"/>
                                        </p:tgtEl>
                                      </p:cBhvr>
                                    </p:animEffect>
                                  </p:childTnLst>
                                </p:cTn>
                              </p:par>
                            </p:childTnLst>
                          </p:cTn>
                        </p:par>
                      </p:childTnLst>
                    </p:cTn>
                  </p:par>
                  <p:par>
                    <p:cTn id="59" fill="hold" nodeType="clickPar">
                      <p:stCondLst>
                        <p:cond delay="indefinite"/>
                      </p:stCondLst>
                      <p:childTnLst>
                        <p:par>
                          <p:cTn id="60" fill="hold">
                            <p:stCondLst>
                              <p:cond delay="0"/>
                            </p:stCondLst>
                            <p:childTnLst>
                              <p:par>
                                <p:cTn id="61" presetID="14" presetClass="entr" presetSubtype="10" dur="500" fill="hold" nodeType="clickEffect">
                                  <p:stCondLst>
                                    <p:cond delay="0"/>
                                  </p:stCondLst>
                                  <p:childTnLst>
                                    <p:set>
                                      <p:cBhvr>
                                        <p:cTn id="62" dur="1" fill="hold">
                                          <p:stCondLst>
                                            <p:cond delay="0"/>
                                          </p:stCondLst>
                                        </p:cTn>
                                        <p:tgtEl>
                                          <p:spTgt spid="18"/>
                                        </p:tgtEl>
                                        <p:attrNameLst>
                                          <p:attrName>style.visibility</p:attrName>
                                        </p:attrNameLst>
                                      </p:cBhvr>
                                      <p:to>
                                        <p:strVal val="visible"/>
                                      </p:to>
                                    </p:set>
                                    <p:animEffect transition="in" filter="randombar(horizontal)">
                                      <p:cBhvr>
                                        <p:cTn id="63" dur="500"/>
                                        <p:tgtEl>
                                          <p:spTgt spid="18"/>
                                        </p:tgtEl>
                                      </p:cBhvr>
                                    </p:animEffect>
                                  </p:childTnLst>
                                </p:cTn>
                              </p:par>
                            </p:childTnLst>
                          </p:cTn>
                        </p:par>
                      </p:childTnLst>
                    </p:cTn>
                  </p:par>
                  <p:par>
                    <p:cTn id="64" fill="hold" nodeType="clickPar">
                      <p:stCondLst>
                        <p:cond delay="indefinite"/>
                      </p:stCondLst>
                      <p:childTnLst>
                        <p:par>
                          <p:cTn id="65" fill="hold">
                            <p:stCondLst>
                              <p:cond delay="0"/>
                            </p:stCondLst>
                            <p:childTnLst>
                              <p:par>
                                <p:cTn id="66" presetID="14" presetClass="entr" presetSubtype="10" dur="500" fill="hold" grpId="0" nodeType="clickEffect">
                                  <p:stCondLst>
                                    <p:cond delay="0"/>
                                  </p:stCondLst>
                                  <p:childTnLst>
                                    <p:set>
                                      <p:cBhvr>
                                        <p:cTn id="67" dur="1" fill="hold">
                                          <p:stCondLst>
                                            <p:cond delay="0"/>
                                          </p:stCondLst>
                                        </p:cTn>
                                        <p:tgtEl>
                                          <p:spTgt spid="19"/>
                                        </p:tgtEl>
                                        <p:attrNameLst>
                                          <p:attrName>style.visibility</p:attrName>
                                        </p:attrNameLst>
                                      </p:cBhvr>
                                      <p:to>
                                        <p:strVal val="visible"/>
                                      </p:to>
                                    </p:set>
                                    <p:animEffect transition="in" filter="randombar(horizontal)">
                                      <p:cBhvr>
                                        <p:cTn id="68" dur="500"/>
                                        <p:tgtEl>
                                          <p:spTgt spid="19"/>
                                        </p:tgtEl>
                                      </p:cBhvr>
                                    </p:animEffect>
                                  </p:childTnLst>
                                </p:cTn>
                              </p:par>
                            </p:childTnLst>
                          </p:cTn>
                        </p:par>
                      </p:childTnLst>
                    </p:cTn>
                  </p:par>
                  <p:par>
                    <p:cTn id="69" fill="hold" nodeType="clickPar">
                      <p:stCondLst>
                        <p:cond delay="indefinite"/>
                      </p:stCondLst>
                      <p:childTnLst>
                        <p:par>
                          <p:cTn id="70" fill="hold">
                            <p:stCondLst>
                              <p:cond delay="0"/>
                            </p:stCondLst>
                            <p:childTnLst>
                              <p:par>
                                <p:cTn id="71" presetID="14" presetClass="entr" presetSubtype="10" dur="500" fill="hold" grpId="0" nodeType="clickEffect">
                                  <p:stCondLst>
                                    <p:cond delay="0"/>
                                  </p:stCondLst>
                                  <p:childTnLst>
                                    <p:set>
                                      <p:cBhvr>
                                        <p:cTn id="72" dur="1" fill="hold">
                                          <p:stCondLst>
                                            <p:cond delay="0"/>
                                          </p:stCondLst>
                                        </p:cTn>
                                        <p:tgtEl>
                                          <p:spTgt spid="20"/>
                                        </p:tgtEl>
                                        <p:attrNameLst>
                                          <p:attrName>style.visibility</p:attrName>
                                        </p:attrNameLst>
                                      </p:cBhvr>
                                      <p:to>
                                        <p:strVal val="visible"/>
                                      </p:to>
                                    </p:set>
                                    <p:animEffect transition="in" filter="randombar(horizontal)">
                                      <p:cBhvr>
                                        <p:cTn id="73" dur="500"/>
                                        <p:tgtEl>
                                          <p:spTgt spid="20"/>
                                        </p:tgtEl>
                                      </p:cBhvr>
                                    </p:animEffect>
                                  </p:childTnLst>
                                </p:cTn>
                              </p:par>
                            </p:childTnLst>
                          </p:cTn>
                        </p:par>
                      </p:childTnLst>
                    </p:cTn>
                  </p:par>
                  <p:par>
                    <p:cTn id="74" fill="hold" nodeType="clickPar">
                      <p:stCondLst>
                        <p:cond delay="indefinite"/>
                      </p:stCondLst>
                      <p:childTnLst>
                        <p:par>
                          <p:cTn id="75" fill="hold">
                            <p:stCondLst>
                              <p:cond delay="0"/>
                            </p:stCondLst>
                            <p:childTnLst>
                              <p:par>
                                <p:cTn id="76" presetID="14" presetClass="entr" presetSubtype="10" dur="500" fill="hold" nodeType="clickEffect">
                                  <p:stCondLst>
                                    <p:cond delay="0"/>
                                  </p:stCondLst>
                                  <p:childTnLst>
                                    <p:set>
                                      <p:cBhvr>
                                        <p:cTn id="77" dur="1" fill="hold">
                                          <p:stCondLst>
                                            <p:cond delay="0"/>
                                          </p:stCondLst>
                                        </p:cTn>
                                        <p:tgtEl>
                                          <p:spTgt spid="22"/>
                                        </p:tgtEl>
                                        <p:attrNameLst>
                                          <p:attrName>style.visibility</p:attrName>
                                        </p:attrNameLst>
                                      </p:cBhvr>
                                      <p:to>
                                        <p:strVal val="visible"/>
                                      </p:to>
                                    </p:set>
                                    <p:animEffect transition="in" filter="randombar(horizontal)">
                                      <p:cBhvr>
                                        <p:cTn id="78" dur="500"/>
                                        <p:tgtEl>
                                          <p:spTgt spid="22"/>
                                        </p:tgtEl>
                                      </p:cBhvr>
                                    </p:animEffect>
                                  </p:childTnLst>
                                </p:cTn>
                              </p:par>
                            </p:childTnLst>
                          </p:cTn>
                        </p:par>
                      </p:childTnLst>
                    </p:cTn>
                  </p:par>
                  <p:par>
                    <p:cTn id="79" fill="hold" nodeType="clickPar">
                      <p:stCondLst>
                        <p:cond delay="indefinite"/>
                      </p:stCondLst>
                      <p:childTnLst>
                        <p:par>
                          <p:cTn id="80" fill="hold">
                            <p:stCondLst>
                              <p:cond delay="0"/>
                            </p:stCondLst>
                            <p:childTnLst>
                              <p:par>
                                <p:cTn id="81" presetID="14" presetClass="entr" presetSubtype="10" dur="500" fill="hold" grpId="0" nodeType="clickEffect">
                                  <p:stCondLst>
                                    <p:cond delay="0"/>
                                  </p:stCondLst>
                                  <p:childTnLst>
                                    <p:set>
                                      <p:cBhvr>
                                        <p:cTn id="82" dur="1" fill="hold">
                                          <p:stCondLst>
                                            <p:cond delay="0"/>
                                          </p:stCondLst>
                                        </p:cTn>
                                        <p:tgtEl>
                                          <p:spTgt spid="21"/>
                                        </p:tgtEl>
                                        <p:attrNameLst>
                                          <p:attrName>style.visibility</p:attrName>
                                        </p:attrNameLst>
                                      </p:cBhvr>
                                      <p:to>
                                        <p:strVal val="visible"/>
                                      </p:to>
                                    </p:set>
                                    <p:animEffect transition="in" filter="randombar(horizontal)">
                                      <p:cBhvr>
                                        <p:cTn id="83" dur="500"/>
                                        <p:tgtEl>
                                          <p:spTgt spid="21"/>
                                        </p:tgtEl>
                                      </p:cBhvr>
                                    </p:animEffect>
                                  </p:childTnLst>
                                </p:cTn>
                              </p:par>
                            </p:childTnLst>
                          </p:cTn>
                        </p:par>
                      </p:childTnLst>
                    </p:cTn>
                  </p:par>
                  <p:par>
                    <p:cTn id="84" fill="hold" nodeType="clickPar">
                      <p:stCondLst>
                        <p:cond delay="indefinite"/>
                      </p:stCondLst>
                      <p:childTnLst>
                        <p:par>
                          <p:cTn id="85" fill="hold">
                            <p:stCondLst>
                              <p:cond delay="0"/>
                            </p:stCondLst>
                            <p:childTnLst>
                              <p:par>
                                <p:cTn id="86" presetID="14" presetClass="entr" presetSubtype="10" dur="500" fill="hold" nodeType="clickEffect">
                                  <p:stCondLst>
                                    <p:cond delay="0"/>
                                  </p:stCondLst>
                                  <p:childTnLst>
                                    <p:set>
                                      <p:cBhvr>
                                        <p:cTn id="87" dur="1" fill="hold">
                                          <p:stCondLst>
                                            <p:cond delay="0"/>
                                          </p:stCondLst>
                                        </p:cTn>
                                        <p:tgtEl>
                                          <p:spTgt spid="23"/>
                                        </p:tgtEl>
                                        <p:attrNameLst>
                                          <p:attrName>style.visibility</p:attrName>
                                        </p:attrNameLst>
                                      </p:cBhvr>
                                      <p:to>
                                        <p:strVal val="visible"/>
                                      </p:to>
                                    </p:set>
                                    <p:animEffect transition="in" filter="randombar(horizontal)">
                                      <p:cBhvr>
                                        <p:cTn id="88" dur="500"/>
                                        <p:tgtEl>
                                          <p:spTgt spid="23"/>
                                        </p:tgtEl>
                                      </p:cBhvr>
                                    </p:animEffect>
                                  </p:childTnLst>
                                </p:cTn>
                              </p:par>
                            </p:childTnLst>
                          </p:cTn>
                        </p:par>
                      </p:childTnLst>
                    </p:cTn>
                  </p:par>
                  <p:par>
                    <p:cTn id="89" fill="hold" nodeType="clickPar">
                      <p:stCondLst>
                        <p:cond delay="indefinite"/>
                      </p:stCondLst>
                      <p:childTnLst>
                        <p:par>
                          <p:cTn id="90" fill="hold">
                            <p:stCondLst>
                              <p:cond delay="0"/>
                            </p:stCondLst>
                            <p:childTnLst>
                              <p:par>
                                <p:cTn id="91" presetID="14" presetClass="entr" presetSubtype="10" dur="500" fill="hold" grpId="0" nodeType="clickEffect">
                                  <p:stCondLst>
                                    <p:cond delay="0"/>
                                  </p:stCondLst>
                                  <p:childTnLst>
                                    <p:set>
                                      <p:cBhvr>
                                        <p:cTn id="92" dur="1" fill="hold">
                                          <p:stCondLst>
                                            <p:cond delay="0"/>
                                          </p:stCondLst>
                                        </p:cTn>
                                        <p:tgtEl>
                                          <p:spTgt spid="24"/>
                                        </p:tgtEl>
                                        <p:attrNameLst>
                                          <p:attrName>style.visibility</p:attrName>
                                        </p:attrNameLst>
                                      </p:cBhvr>
                                      <p:to>
                                        <p:strVal val="visible"/>
                                      </p:to>
                                    </p:set>
                                    <p:animEffect transition="in" filter="randombar(horizontal)">
                                      <p:cBhvr>
                                        <p:cTn id="93" dur="500"/>
                                        <p:tgtEl>
                                          <p:spTgt spid="24"/>
                                        </p:tgtEl>
                                      </p:cBhvr>
                                    </p:animEffect>
                                  </p:childTnLst>
                                </p:cTn>
                              </p:par>
                            </p:childTnLst>
                          </p:cTn>
                        </p:par>
                      </p:childTnLst>
                    </p:cTn>
                  </p:par>
                  <p:par>
                    <p:cTn id="94" fill="hold" nodeType="clickPar">
                      <p:stCondLst>
                        <p:cond delay="indefinite"/>
                      </p:stCondLst>
                      <p:childTnLst>
                        <p:par>
                          <p:cTn id="95" fill="hold">
                            <p:stCondLst>
                              <p:cond delay="0"/>
                            </p:stCondLst>
                            <p:childTnLst>
                              <p:par>
                                <p:cTn id="96" presetID="1" presetClass="entr" presetSubtype="0" dur="1" fill="hold" grpId="0" nodeType="clickEffect">
                                  <p:stCondLst>
                                    <p:cond delay="0"/>
                                  </p:stCondLst>
                                  <p:childTnLst>
                                    <p:set>
                                      <p:cBhvr>
                                        <p:cTn id="9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9" grpId="0"/>
      <p:bldP spid="12" grpId="0"/>
      <p:bldP spid="15" grpId="0"/>
      <p:bldP spid="16" grpId="0"/>
      <p:bldP spid="19" grpId="0"/>
      <p:bldP spid="20" grpId="0"/>
      <p:bldP spid="21" grpId="0"/>
      <p:bldP spid="2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矩形 3"/>
          <p:cNvSpPr/>
          <p:nvPr/>
        </p:nvSpPr>
        <p:spPr>
          <a:xfrm>
            <a:off x="539750" y="879475"/>
            <a:ext cx="8093075" cy="332295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sz="2800" b="1">
                <a:ea typeface="汉仪君黑-55W" panose="00020600040101010101" charset="-122"/>
              </a:rPr>
              <a:t>    从以上分析可以看出，菲利普夫妇对于勒的态度发生了很大的变化，造成他们态度多变的原因是什么？</a:t>
            </a:r>
            <a:endParaRPr lang="zh-CN" altLang="en-US" sz="2800" b="1">
              <a:ea typeface="汉仪君黑-55W" panose="00020600040101010101" charset="-122"/>
            </a:endParaRPr>
          </a:p>
          <a:p>
            <a:pPr eaLnBrk="1" hangingPunct="1">
              <a:lnSpc>
                <a:spcPct val="150000"/>
              </a:lnSpc>
            </a:pPr>
            <a:r>
              <a:rPr lang="zh-CN" altLang="en-US" sz="2800" b="1">
                <a:ea typeface="汉仪君黑-55W" panose="00020600040101010101" charset="-122"/>
              </a:rPr>
              <a:t>    菲利普夫妇对于勒变来变去的态度中有什么不变的东西？</a:t>
            </a:r>
            <a:endParaRPr lang="zh-CN" altLang="en-US" sz="2800" b="1">
              <a:ea typeface="汉仪君黑-55W" panose="00020600040101010101" charset="-122"/>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Oval 2"/>
          <p:cNvSpPr/>
          <p:nvPr/>
        </p:nvSpPr>
        <p:spPr>
          <a:xfrm>
            <a:off x="2555875" y="1085850"/>
            <a:ext cx="3816350" cy="2998788"/>
          </a:xfrm>
          <a:prstGeom prst="ellipse">
            <a:avLst/>
          </a:prstGeom>
          <a:solidFill>
            <a:schemeClr val="bg1"/>
          </a:solidFill>
          <a:ln w="38100" cap="flat" cmpd="sng">
            <a:solidFill>
              <a:srgbClr val="FFFF00"/>
            </a:solidFill>
            <a:prstDash val="solid"/>
            <a:headEnd type="none" w="med" len="med"/>
            <a:tailEnd type="none" w="med" len="med"/>
          </a:ln>
        </p:spPr>
        <p:txBody>
          <a:bodyPr wrap="none" anchor="ctr" anchorCtr="0"/>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sp>
        <p:nvSpPr>
          <p:cNvPr id="28675" name="Oval 3"/>
          <p:cNvSpPr/>
          <p:nvPr/>
        </p:nvSpPr>
        <p:spPr>
          <a:xfrm>
            <a:off x="2700338" y="1168400"/>
            <a:ext cx="3600450" cy="2862263"/>
          </a:xfrm>
          <a:prstGeom prst="ellipse">
            <a:avLst/>
          </a:prstGeom>
          <a:solidFill>
            <a:schemeClr val="bg1"/>
          </a:solidFill>
          <a:ln w="38100" cap="flat" cmpd="sng">
            <a:solidFill>
              <a:srgbClr val="FFFF00"/>
            </a:solidFill>
            <a:prstDash val="solid"/>
            <a:headEnd type="none" w="med" len="med"/>
            <a:tailEnd type="none" w="med" len="med"/>
          </a:ln>
        </p:spPr>
        <p:txBody>
          <a:bodyPr wrap="none" anchor="ctr" anchorCtr="0"/>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sz="2400" b="1">
              <a:solidFill>
                <a:srgbClr val="0000FF"/>
              </a:solidFill>
              <a:latin typeface="楷体" panose="02010609060101010101" pitchFamily="49" charset="-122"/>
              <a:ea typeface="楷体" panose="02010609060101010101" pitchFamily="49" charset="-122"/>
            </a:endParaRPr>
          </a:p>
        </p:txBody>
      </p:sp>
      <p:sp>
        <p:nvSpPr>
          <p:cNvPr id="28676" name="Rectangle 4"/>
          <p:cNvSpPr/>
          <p:nvPr/>
        </p:nvSpPr>
        <p:spPr>
          <a:xfrm>
            <a:off x="3733800" y="2286000"/>
            <a:ext cx="1524000" cy="1028700"/>
          </a:xfrm>
          <a:prstGeom prst="rect">
            <a:avLst/>
          </a:prstGeom>
          <a:solidFill>
            <a:schemeClr val="bg1"/>
          </a:solidFill>
          <a:ln w="76200" cap="flat" cmpd="sng">
            <a:solidFill>
              <a:srgbClr val="FFFF00"/>
            </a:solidFill>
            <a:prstDash val="solid"/>
            <a:miter/>
            <a:headEnd type="none" w="med" len="med"/>
            <a:tailEnd type="none" w="med" len="med"/>
          </a:ln>
        </p:spPr>
        <p:txBody>
          <a:bodyPr wrap="none" anchor="ctr" anchorCtr="0"/>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sz="2400">
              <a:solidFill>
                <a:srgbClr val="0000FF"/>
              </a:solidFill>
              <a:latin typeface="楷体" panose="02010609060101010101" pitchFamily="49" charset="-122"/>
              <a:ea typeface="楷体" panose="02010609060101010101" pitchFamily="49" charset="-122"/>
            </a:endParaRPr>
          </a:p>
        </p:txBody>
      </p:sp>
      <p:sp>
        <p:nvSpPr>
          <p:cNvPr id="19461" name="Text Box 5"/>
          <p:cNvSpPr txBox="1">
            <a:spLocks noChangeArrowheads="1"/>
          </p:cNvSpPr>
          <p:nvPr/>
        </p:nvSpPr>
        <p:spPr bwMode="auto">
          <a:xfrm>
            <a:off x="3862388" y="2409825"/>
            <a:ext cx="1419225" cy="829945"/>
          </a:xfrm>
          <a:prstGeom prst="rect">
            <a:avLst/>
          </a:prstGeom>
          <a:noFill/>
          <a:ln w="9525">
            <a:solidFill>
              <a:schemeClr val="bg1"/>
            </a:solidFill>
            <a:miter lim="800000"/>
          </a:ln>
          <a:effectLst/>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742950" lvl="1" indent="-28575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1143000" lvl="2"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600200" lvl="3"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2057400" lvl="4"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1" lang="zh-CN" altLang="en-US" sz="2400" b="1" i="0" u="none" strike="noStrike" kern="1200" cap="none" spc="0" normalizeH="0" baseline="0" noProof="0">
                <a:ln>
                  <a:noFill/>
                </a:ln>
                <a:solidFill>
                  <a:srgbClr val="0000FF"/>
                </a:solidFill>
                <a:effectLst/>
                <a:uLnTx/>
                <a:uFillTx/>
                <a:ea typeface="汉仪君黑-55W" panose="00020600040101010101" charset="-122"/>
                <a:cs typeface="+mn-cs"/>
              </a:rPr>
              <a:t>菲利普     </a:t>
            </a:r>
            <a:endParaRPr kumimoji="1" lang="zh-CN" altLang="en-US" sz="2400" b="1" i="0" u="none" strike="noStrike" kern="1200" cap="none" spc="0" normalizeH="0" baseline="0" noProof="0">
              <a:ln>
                <a:noFill/>
              </a:ln>
              <a:solidFill>
                <a:srgbClr val="0000FF"/>
              </a:solidFill>
              <a:effectLst/>
              <a:uLnTx/>
              <a:uFillTx/>
              <a:ea typeface="汉仪君黑-55W" panose="00020600040101010101" charset="-122"/>
              <a:cs typeface="+mn-cs"/>
            </a:endParaRPr>
          </a:p>
          <a:p>
            <a:pPr marL="0" marR="0" lvl="0" indent="0" algn="l" defTabSz="914400" rtl="0" eaLnBrk="0" fontAlgn="base" latinLnBrk="0" hangingPunct="0">
              <a:lnSpc>
                <a:spcPct val="100000"/>
              </a:lnSpc>
              <a:spcBef>
                <a:spcPct val="0"/>
              </a:spcBef>
              <a:spcAft>
                <a:spcPct val="0"/>
              </a:spcAft>
              <a:buClrTx/>
              <a:buSzTx/>
              <a:buFontTx/>
              <a:buNone/>
              <a:defRPr/>
            </a:pPr>
            <a:r>
              <a:rPr kumimoji="1" lang="zh-CN" altLang="en-US" sz="2400" b="1" i="0" u="none" strike="noStrike" kern="1200" cap="none" spc="0" normalizeH="0" baseline="0" noProof="0">
                <a:ln>
                  <a:noFill/>
                </a:ln>
                <a:solidFill>
                  <a:srgbClr val="0000FF"/>
                </a:solidFill>
                <a:effectLst/>
                <a:uLnTx/>
                <a:uFillTx/>
                <a:ea typeface="汉仪君黑-55W" panose="00020600040101010101" charset="-122"/>
                <a:cs typeface="+mn-cs"/>
              </a:rPr>
              <a:t> 夫妇</a:t>
            </a:r>
            <a:endParaRPr kumimoji="1" lang="zh-CN" altLang="en-US" sz="2400" b="1" i="0" u="none" strike="noStrike" kern="1200" cap="none" spc="0" normalizeH="0" baseline="0" noProof="0">
              <a:ln>
                <a:noFill/>
              </a:ln>
              <a:solidFill>
                <a:srgbClr val="0000FF"/>
              </a:solidFill>
              <a:effectLst/>
              <a:uLnTx/>
              <a:uFillTx/>
              <a:ea typeface="汉仪君黑-55W" panose="00020600040101010101" charset="-122"/>
              <a:cs typeface="+mn-cs"/>
            </a:endParaRPr>
          </a:p>
        </p:txBody>
      </p:sp>
      <p:sp>
        <p:nvSpPr>
          <p:cNvPr id="15366" name="Text Box 6"/>
          <p:cNvSpPr txBox="1"/>
          <p:nvPr/>
        </p:nvSpPr>
        <p:spPr>
          <a:xfrm>
            <a:off x="2124075" y="50800"/>
            <a:ext cx="4883150" cy="82994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2400" b="1">
                <a:solidFill>
                  <a:srgbClr val="0000FF"/>
                </a:solidFill>
                <a:ea typeface="汉仪君黑-55W" panose="00020600040101010101" charset="-122"/>
              </a:rPr>
              <a:t>于勒把自己应得的部分遗产花光了，还大大占用了父亲应得的那一部分</a:t>
            </a:r>
            <a:endParaRPr lang="zh-CN" altLang="en-US" sz="2400" b="1">
              <a:solidFill>
                <a:srgbClr val="0000FF"/>
              </a:solidFill>
              <a:ea typeface="汉仪君黑-55W" panose="00020600040101010101" charset="-122"/>
            </a:endParaRPr>
          </a:p>
        </p:txBody>
      </p:sp>
      <p:sp>
        <p:nvSpPr>
          <p:cNvPr id="15367" name="Text Box 7"/>
          <p:cNvSpPr txBox="1"/>
          <p:nvPr/>
        </p:nvSpPr>
        <p:spPr>
          <a:xfrm>
            <a:off x="923290" y="1878013"/>
            <a:ext cx="921385" cy="2646362"/>
          </a:xfrm>
          <a:prstGeom prst="rect">
            <a:avLst/>
          </a:prstGeom>
          <a:noFill/>
          <a:ln w="9525">
            <a:noFill/>
          </a:ln>
        </p:spPr>
        <p:txBody>
          <a:bodyPr vert="eaVe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0000FF"/>
                </a:solidFill>
                <a:ea typeface="汉仪君黑-55W" panose="00020600040101010101" charset="-122"/>
              </a:rPr>
              <a:t>于勒来信说赚了钱而且要赔偿损失</a:t>
            </a:r>
            <a:endParaRPr lang="zh-CN" altLang="en-US" sz="2400" b="1">
              <a:solidFill>
                <a:srgbClr val="0000FF"/>
              </a:solidFill>
              <a:ea typeface="汉仪君黑-55W" panose="00020600040101010101" charset="-122"/>
            </a:endParaRPr>
          </a:p>
        </p:txBody>
      </p:sp>
      <p:sp>
        <p:nvSpPr>
          <p:cNvPr id="15368" name="Text Box 8"/>
          <p:cNvSpPr txBox="1"/>
          <p:nvPr/>
        </p:nvSpPr>
        <p:spPr>
          <a:xfrm>
            <a:off x="3224213" y="4030663"/>
            <a:ext cx="2535237" cy="82994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0000FF"/>
                </a:solidFill>
                <a:ea typeface="汉仪君黑-55W" panose="00020600040101010101" charset="-122"/>
              </a:rPr>
              <a:t>发现衣衫褴褛年迈的老水手于勒</a:t>
            </a:r>
            <a:endParaRPr lang="zh-CN" altLang="en-US" sz="2400" b="1">
              <a:solidFill>
                <a:srgbClr val="0000FF"/>
              </a:solidFill>
              <a:ea typeface="汉仪君黑-55W" panose="00020600040101010101" charset="-122"/>
            </a:endParaRPr>
          </a:p>
        </p:txBody>
      </p:sp>
      <p:sp>
        <p:nvSpPr>
          <p:cNvPr id="15369" name="Text Box 9"/>
          <p:cNvSpPr txBox="1"/>
          <p:nvPr/>
        </p:nvSpPr>
        <p:spPr>
          <a:xfrm>
            <a:off x="7009765" y="2228850"/>
            <a:ext cx="921385" cy="2322513"/>
          </a:xfrm>
          <a:prstGeom prst="rect">
            <a:avLst/>
          </a:prstGeom>
          <a:noFill/>
          <a:ln w="9525">
            <a:noFill/>
          </a:ln>
        </p:spPr>
        <p:txBody>
          <a:bodyPr vert="eaVe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0000FF"/>
                </a:solidFill>
                <a:ea typeface="汉仪君黑-55W" panose="00020600040101010101" charset="-122"/>
              </a:rPr>
              <a:t>船长证实卖牡蛎的水手叫于勒</a:t>
            </a:r>
            <a:endParaRPr lang="zh-CN" altLang="en-US" sz="2400" b="1">
              <a:solidFill>
                <a:srgbClr val="0000FF"/>
              </a:solidFill>
              <a:ea typeface="汉仪君黑-55W" panose="00020600040101010101" charset="-122"/>
            </a:endParaRPr>
          </a:p>
        </p:txBody>
      </p:sp>
      <p:sp>
        <p:nvSpPr>
          <p:cNvPr id="15370" name="Text Box 10"/>
          <p:cNvSpPr txBox="1"/>
          <p:nvPr/>
        </p:nvSpPr>
        <p:spPr>
          <a:xfrm>
            <a:off x="4176713" y="1360488"/>
            <a:ext cx="640715" cy="64516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600" b="1">
                <a:solidFill>
                  <a:srgbClr val="FF0000"/>
                </a:solidFill>
                <a:ea typeface="汉仪君黑-55W" panose="00020600040101010101" charset="-122"/>
              </a:rPr>
              <a:t>赶</a:t>
            </a:r>
            <a:endParaRPr lang="zh-CN" altLang="en-US" sz="3600" b="1">
              <a:solidFill>
                <a:srgbClr val="FF0000"/>
              </a:solidFill>
              <a:ea typeface="汉仪君黑-55W" panose="00020600040101010101" charset="-122"/>
            </a:endParaRPr>
          </a:p>
        </p:txBody>
      </p:sp>
      <p:sp>
        <p:nvSpPr>
          <p:cNvPr id="15371" name="Text Box 11"/>
          <p:cNvSpPr txBox="1"/>
          <p:nvPr/>
        </p:nvSpPr>
        <p:spPr>
          <a:xfrm>
            <a:off x="2771775" y="2463800"/>
            <a:ext cx="640715" cy="64516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600" b="1">
                <a:solidFill>
                  <a:srgbClr val="FF0000"/>
                </a:solidFill>
                <a:ea typeface="汉仪君黑-55W" panose="00020600040101010101" charset="-122"/>
              </a:rPr>
              <a:t>盼</a:t>
            </a:r>
            <a:endParaRPr lang="zh-CN" altLang="en-US" sz="3600" b="1">
              <a:solidFill>
                <a:srgbClr val="FF0000"/>
              </a:solidFill>
              <a:ea typeface="汉仪君黑-55W" panose="00020600040101010101" charset="-122"/>
            </a:endParaRPr>
          </a:p>
        </p:txBody>
      </p:sp>
      <p:sp>
        <p:nvSpPr>
          <p:cNvPr id="15372" name="Text Box 12"/>
          <p:cNvSpPr txBox="1"/>
          <p:nvPr/>
        </p:nvSpPr>
        <p:spPr>
          <a:xfrm>
            <a:off x="4176713" y="3381375"/>
            <a:ext cx="640715" cy="64516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600" b="1">
                <a:solidFill>
                  <a:srgbClr val="FF0000"/>
                </a:solidFill>
                <a:ea typeface="汉仪君黑-55W" panose="00020600040101010101" charset="-122"/>
              </a:rPr>
              <a:t>怕</a:t>
            </a:r>
            <a:endParaRPr lang="zh-CN" altLang="en-US" sz="3600" b="1">
              <a:solidFill>
                <a:srgbClr val="FF0000"/>
              </a:solidFill>
              <a:ea typeface="汉仪君黑-55W" panose="00020600040101010101" charset="-122"/>
            </a:endParaRPr>
          </a:p>
        </p:txBody>
      </p:sp>
      <p:sp>
        <p:nvSpPr>
          <p:cNvPr id="15373" name="Text Box 13"/>
          <p:cNvSpPr txBox="1"/>
          <p:nvPr/>
        </p:nvSpPr>
        <p:spPr>
          <a:xfrm>
            <a:off x="5508625" y="2463800"/>
            <a:ext cx="640715" cy="64516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600" b="1">
                <a:solidFill>
                  <a:srgbClr val="FF0000"/>
                </a:solidFill>
                <a:ea typeface="汉仪君黑-55W" panose="00020600040101010101" charset="-122"/>
              </a:rPr>
              <a:t>躲</a:t>
            </a:r>
            <a:endParaRPr lang="zh-CN" altLang="en-US" sz="3600" b="1">
              <a:solidFill>
                <a:srgbClr val="FF0000"/>
              </a:solidFill>
              <a:ea typeface="汉仪君黑-55W" panose="00020600040101010101" charset="-122"/>
            </a:endParaRPr>
          </a:p>
        </p:txBody>
      </p:sp>
      <p:sp>
        <p:nvSpPr>
          <p:cNvPr id="15374" name="AutoShape 14"/>
          <p:cNvSpPr/>
          <p:nvPr/>
        </p:nvSpPr>
        <p:spPr>
          <a:xfrm>
            <a:off x="6408738" y="950913"/>
            <a:ext cx="2339975" cy="1157287"/>
          </a:xfrm>
          <a:prstGeom prst="wedgeRectCallout">
            <a:avLst>
              <a:gd name="adj1" fmla="val -52875"/>
              <a:gd name="adj2" fmla="val 82778"/>
            </a:avLst>
          </a:prstGeom>
          <a:solidFill>
            <a:schemeClr val="bg1"/>
          </a:solidFill>
          <a:ln w="38100" cap="flat" cmpd="sng">
            <a:solidFill>
              <a:schemeClr val="tx1"/>
            </a:solidFill>
            <a:prstDash val="solid"/>
            <a:miter/>
            <a:headEnd type="none" w="med" len="med"/>
            <a:tailEnd type="none" w="med" len="med"/>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sz="2400">
              <a:solidFill>
                <a:srgbClr val="0000FF"/>
              </a:solidFill>
              <a:latin typeface="楷体" panose="02010609060101010101" pitchFamily="49" charset="-122"/>
              <a:ea typeface="楷体" panose="02010609060101010101" pitchFamily="49" charset="-122"/>
            </a:endParaRPr>
          </a:p>
        </p:txBody>
      </p:sp>
      <p:sp>
        <p:nvSpPr>
          <p:cNvPr id="15375" name="Text Box 15"/>
          <p:cNvSpPr txBox="1"/>
          <p:nvPr/>
        </p:nvSpPr>
        <p:spPr>
          <a:xfrm>
            <a:off x="6408738" y="939800"/>
            <a:ext cx="2339975" cy="119888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0000FF"/>
                </a:solidFill>
                <a:ea typeface="汉仪君黑-55W" panose="00020600040101010101" charset="-122"/>
              </a:rPr>
              <a:t>不变的是菲利普夫妇的金钱至上的观念</a:t>
            </a:r>
            <a:endParaRPr lang="zh-CN" altLang="en-US" sz="2400" b="1">
              <a:solidFill>
                <a:srgbClr val="0000FF"/>
              </a:solidFill>
              <a:ea typeface="汉仪君黑-55W" panose="00020600040101010101" charset="-122"/>
            </a:endParaRPr>
          </a:p>
        </p:txBody>
      </p:sp>
      <p:sp>
        <p:nvSpPr>
          <p:cNvPr id="15376" name="AutoShape 16"/>
          <p:cNvSpPr/>
          <p:nvPr/>
        </p:nvSpPr>
        <p:spPr>
          <a:xfrm>
            <a:off x="395288" y="268288"/>
            <a:ext cx="1693862" cy="1295400"/>
          </a:xfrm>
          <a:prstGeom prst="wedgeRectCallout">
            <a:avLst>
              <a:gd name="adj1" fmla="val 109389"/>
              <a:gd name="adj2" fmla="val 67032"/>
            </a:avLst>
          </a:prstGeom>
          <a:solidFill>
            <a:schemeClr val="bg1"/>
          </a:solidFill>
          <a:ln w="38100" cap="flat" cmpd="sng">
            <a:solidFill>
              <a:schemeClr val="tx1"/>
            </a:solidFill>
            <a:prstDash val="solid"/>
            <a:miter/>
            <a:headEnd type="none" w="med" len="med"/>
            <a:tailEnd type="none" w="med" len="med"/>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zh-CN" sz="2400">
              <a:solidFill>
                <a:srgbClr val="0000FF"/>
              </a:solidFill>
              <a:latin typeface="楷体" panose="02010609060101010101" pitchFamily="49" charset="-122"/>
              <a:ea typeface="楷体" panose="02010609060101010101" pitchFamily="49" charset="-122"/>
            </a:endParaRPr>
          </a:p>
        </p:txBody>
      </p:sp>
      <p:sp>
        <p:nvSpPr>
          <p:cNvPr id="15377" name="Text Box 17"/>
          <p:cNvSpPr txBox="1"/>
          <p:nvPr/>
        </p:nvSpPr>
        <p:spPr>
          <a:xfrm>
            <a:off x="395288" y="303213"/>
            <a:ext cx="1763712" cy="119888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0000FF"/>
                </a:solidFill>
                <a:ea typeface="汉仪君黑-55W" panose="00020600040101010101" charset="-122"/>
              </a:rPr>
              <a:t>变化的是菲利普夫妇对于勒的态度</a:t>
            </a:r>
            <a:endParaRPr lang="zh-CN" altLang="en-US" sz="2400" b="1">
              <a:solidFill>
                <a:srgbClr val="0000FF"/>
              </a:solidFill>
              <a:ea typeface="汉仪君黑-55W" panose="0002060004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536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537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1536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1537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5368"/>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nodeType="clickEffect">
                                  <p:stCondLst>
                                    <p:cond delay="0"/>
                                  </p:stCondLst>
                                  <p:childTnLst>
                                    <p:set>
                                      <p:cBhvr>
                                        <p:cTn id="26" dur="1" fill="hold">
                                          <p:stCondLst>
                                            <p:cond delay="0"/>
                                          </p:stCondLst>
                                        </p:cTn>
                                        <p:tgtEl>
                                          <p:spTgt spid="15372">
                                            <p:txEl>
                                              <p:pRg st="0" end="0"/>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15369"/>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15373"/>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p:stCondLst>
                              <p:cond delay="0"/>
                            </p:stCondLst>
                            <p:childTnLst>
                              <p:par>
                                <p:cTn id="37" presetID="1" presetClass="entr" presetSubtype="0" dur="1" fill="hold" grpId="0" nodeType="clickEffect">
                                  <p:stCondLst>
                                    <p:cond delay="0"/>
                                  </p:stCondLst>
                                  <p:childTnLst>
                                    <p:set>
                                      <p:cBhvr>
                                        <p:cTn id="38" dur="1" fill="hold">
                                          <p:stCondLst>
                                            <p:cond delay="0"/>
                                          </p:stCondLst>
                                        </p:cTn>
                                        <p:tgtEl>
                                          <p:spTgt spid="15376"/>
                                        </p:tgtEl>
                                        <p:attrNameLst>
                                          <p:attrName>style.visibility</p:attrName>
                                        </p:attrNameLst>
                                      </p:cBhvr>
                                      <p:to>
                                        <p:strVal val="visible"/>
                                      </p:to>
                                    </p:set>
                                  </p:childTnLst>
                                </p:cTn>
                              </p:par>
                              <p:par>
                                <p:cTn id="39" presetID="1" presetClass="entr" presetSubtype="0" dur="1" fill="hold" grpId="0" nodeType="withEffect">
                                  <p:stCondLst>
                                    <p:cond delay="0"/>
                                  </p:stCondLst>
                                  <p:childTnLst>
                                    <p:set>
                                      <p:cBhvr>
                                        <p:cTn id="40" dur="1" fill="hold">
                                          <p:stCondLst>
                                            <p:cond delay="0"/>
                                          </p:stCondLst>
                                        </p:cTn>
                                        <p:tgtEl>
                                          <p:spTgt spid="15377"/>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p:stCondLst>
                              <p:cond delay="0"/>
                            </p:stCondLst>
                            <p:childTnLst>
                              <p:par>
                                <p:cTn id="43" presetID="1" presetClass="entr" presetSubtype="0" dur="1" fill="hold" grpId="0" nodeType="clickEffect">
                                  <p:stCondLst>
                                    <p:cond delay="0"/>
                                  </p:stCondLst>
                                  <p:childTnLst>
                                    <p:set>
                                      <p:cBhvr>
                                        <p:cTn id="44" dur="1" fill="hold">
                                          <p:stCondLst>
                                            <p:cond delay="0"/>
                                          </p:stCondLst>
                                        </p:cTn>
                                        <p:tgtEl>
                                          <p:spTgt spid="15374"/>
                                        </p:tgtEl>
                                        <p:attrNameLst>
                                          <p:attrName>style.visibility</p:attrName>
                                        </p:attrNameLst>
                                      </p:cBhvr>
                                      <p:to>
                                        <p:strVal val="visible"/>
                                      </p:to>
                                    </p:set>
                                  </p:childTnLst>
                                </p:cTn>
                              </p:par>
                              <p:par>
                                <p:cTn id="45" presetID="1" presetClass="entr" presetSubtype="0" dur="1" fill="hold" grpId="0" nodeType="withEffect">
                                  <p:stCondLst>
                                    <p:cond delay="0"/>
                                  </p:stCondLst>
                                  <p:childTnLst>
                                    <p:set>
                                      <p:cBhvr>
                                        <p:cTn id="46" dur="1" fill="hold">
                                          <p:stCondLst>
                                            <p:cond delay="0"/>
                                          </p:stCondLst>
                                        </p:cTn>
                                        <p:tgtEl>
                                          <p:spTgt spid="153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6" grpId="0"/>
      <p:bldP spid="15367" grpId="0"/>
      <p:bldP spid="15368" grpId="0"/>
      <p:bldP spid="15369" grpId="0"/>
      <p:bldP spid="15370" grpId="0"/>
      <p:bldP spid="15371" grpId="0"/>
      <p:bldP spid="15373" grpId="0"/>
      <p:bldP spid="15374" grpId="0"/>
      <p:bldP spid="15375" grpId="0"/>
      <p:bldP spid="15376" grpId="0"/>
      <p:bldP spid="15377"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Rectangle 3"/>
          <p:cNvSpPr/>
          <p:nvPr/>
        </p:nvSpPr>
        <p:spPr>
          <a:xfrm>
            <a:off x="358775" y="354013"/>
            <a:ext cx="7827963" cy="105029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en-US" altLang="zh-CN" sz="2600" b="1">
                <a:ea typeface="汉仪君黑-55W" panose="00020600040101010101" charset="-122"/>
              </a:rPr>
              <a:t>2.</a:t>
            </a:r>
            <a:r>
              <a:rPr lang="zh-CN" altLang="en-US" sz="2600" b="1">
                <a:ea typeface="汉仪君黑-55W" panose="00020600040101010101" charset="-122"/>
              </a:rPr>
              <a:t>结合文中对人物语言、动作、神态描写的重点语句揣摩人物心理，归纳人物性格。</a:t>
            </a:r>
            <a:endParaRPr lang="zh-CN" altLang="en-US" sz="2600" b="1">
              <a:ea typeface="汉仪君黑-55W" panose="00020600040101010101" charset="-122"/>
            </a:endParaRPr>
          </a:p>
        </p:txBody>
      </p:sp>
      <p:sp>
        <p:nvSpPr>
          <p:cNvPr id="103" name="Text Box 8"/>
          <p:cNvSpPr txBox="1"/>
          <p:nvPr/>
        </p:nvSpPr>
        <p:spPr>
          <a:xfrm>
            <a:off x="322263" y="1336675"/>
            <a:ext cx="8499475" cy="105029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20000"/>
              </a:lnSpc>
            </a:pPr>
            <a:r>
              <a:rPr lang="zh-CN" altLang="en-US" sz="2600" b="1">
                <a:ea typeface="汉仪君黑-55W" panose="00020600040101010101" charset="-122"/>
              </a:rPr>
              <a:t>    母亲也常常说：“只要这个好心的于勒一回来，我们的境况就不同了。他可真算得一个有办法的人。”</a:t>
            </a:r>
            <a:endParaRPr lang="zh-CN" altLang="en-US" sz="2600" b="1">
              <a:ea typeface="汉仪君黑-55W" panose="00020600040101010101" charset="-122"/>
            </a:endParaRPr>
          </a:p>
        </p:txBody>
      </p:sp>
      <p:sp>
        <p:nvSpPr>
          <p:cNvPr id="104" name="Text Box 9"/>
          <p:cNvSpPr txBox="1"/>
          <p:nvPr/>
        </p:nvSpPr>
        <p:spPr>
          <a:xfrm>
            <a:off x="358775" y="2325688"/>
            <a:ext cx="8497888" cy="248920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20000"/>
              </a:lnSpc>
            </a:pPr>
            <a:r>
              <a:rPr lang="zh-CN" altLang="en-US" sz="2600" b="1">
                <a:solidFill>
                  <a:srgbClr val="1212EE"/>
                </a:solidFill>
                <a:ea typeface="汉仪君黑-55W" panose="00020600040101010101" charset="-122"/>
              </a:rPr>
              <a:t>    </a:t>
            </a:r>
            <a:r>
              <a:rPr lang="zh-CN" altLang="en-US" sz="2600" b="1">
                <a:solidFill>
                  <a:srgbClr val="FF0000"/>
                </a:solidFill>
                <a:ea typeface="汉仪君黑-55W" panose="00020600040101010101" charset="-122"/>
              </a:rPr>
              <a:t>语言描写：</a:t>
            </a:r>
            <a:r>
              <a:rPr lang="zh-CN" altLang="en-US" sz="2600" b="1">
                <a:solidFill>
                  <a:srgbClr val="1212EE"/>
                </a:solidFill>
                <a:ea typeface="汉仪君黑-55W" panose="00020600040101010101" charset="-122"/>
              </a:rPr>
              <a:t>这句话道出了菲利普夫妇盼望于勒归来的真正原因，同时母亲</a:t>
            </a:r>
            <a:r>
              <a:rPr lang="zh-CN" altLang="en-US" sz="2600" b="1">
                <a:solidFill>
                  <a:srgbClr val="FF0000"/>
                </a:solidFill>
                <a:ea typeface="汉仪君黑-55W" panose="00020600040101010101" charset="-122"/>
              </a:rPr>
              <a:t>势利自私</a:t>
            </a:r>
            <a:r>
              <a:rPr lang="zh-CN" altLang="en-US" sz="2600" b="1">
                <a:solidFill>
                  <a:srgbClr val="1212EE"/>
                </a:solidFill>
                <a:ea typeface="汉仪君黑-55W" panose="00020600040101010101" charset="-122"/>
              </a:rPr>
              <a:t>的本性昭然若揭。对于勒的望眼欲穿不为其他，而是为了让自己家的境况好起来，归根结底还是对金钱的渴望。看来，在菲利普夫妇眼中，金钱超越了亲情。</a:t>
            </a:r>
            <a:endParaRPr lang="zh-CN" altLang="en-US" sz="2600" b="1">
              <a:solidFill>
                <a:srgbClr val="1212EE"/>
              </a:solidFill>
              <a:ea typeface="汉仪君黑-55W" panose="0002060004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103"/>
                                        </p:tgtEl>
                                        <p:attrNameLst>
                                          <p:attrName>style.visibility</p:attrName>
                                        </p:attrNameLst>
                                      </p:cBhvr>
                                      <p:to>
                                        <p:strVal val="visible"/>
                                      </p:to>
                                    </p:set>
                                    <p:animEffect transition="in" filter="wipe(down)">
                                      <p:cBhvr>
                                        <p:cTn id="7" dur="500"/>
                                        <p:tgtEl>
                                          <p:spTgt spid="10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500" fill="hold" grpId="0" nodeType="clickEffect">
                                  <p:stCondLst>
                                    <p:cond delay="0"/>
                                  </p:stCondLst>
                                  <p:childTnLst>
                                    <p:set>
                                      <p:cBhvr>
                                        <p:cTn id="11" dur="1" fill="hold">
                                          <p:stCondLst>
                                            <p:cond delay="0"/>
                                          </p:stCondLst>
                                        </p:cTn>
                                        <p:tgtEl>
                                          <p:spTgt spid="104"/>
                                        </p:tgtEl>
                                        <p:attrNameLst>
                                          <p:attrName>style.visibility</p:attrName>
                                        </p:attrNameLst>
                                      </p:cBhvr>
                                      <p:to>
                                        <p:strVal val="visible"/>
                                      </p:to>
                                    </p:set>
                                    <p:animEffect transition="in" filter="diamond(in)">
                                      <p:cBhvr>
                                        <p:cTn id="12" dur="500"/>
                                        <p:tgtEl>
                                          <p:spTgt spid="1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 grpId="0"/>
      <p:bldP spid="104"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Text Box 8"/>
          <p:cNvSpPr txBox="1"/>
          <p:nvPr/>
        </p:nvSpPr>
        <p:spPr>
          <a:xfrm>
            <a:off x="506413" y="376238"/>
            <a:ext cx="7848600" cy="248920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20000"/>
              </a:lnSpc>
            </a:pPr>
            <a:r>
              <a:rPr lang="zh-CN" altLang="en-US" sz="2600" b="1">
                <a:ea typeface="汉仪君黑-55W" panose="00020600040101010101" charset="-122"/>
              </a:rPr>
              <a:t>    我父亲突然好像</a:t>
            </a:r>
            <a:r>
              <a:rPr lang="zh-CN" altLang="en-US" sz="2600" b="1">
                <a:solidFill>
                  <a:srgbClr val="FF0000"/>
                </a:solidFill>
                <a:ea typeface="汉仪君黑-55W" panose="00020600040101010101" charset="-122"/>
              </a:rPr>
              <a:t>不安</a:t>
            </a:r>
            <a:r>
              <a:rPr lang="zh-CN" altLang="en-US" sz="2600" b="1">
                <a:ea typeface="汉仪君黑-55W" panose="00020600040101010101" charset="-122"/>
              </a:rPr>
              <a:t>起来，他向旁边走了几步，</a:t>
            </a:r>
            <a:r>
              <a:rPr lang="zh-CN" altLang="en-US" sz="2600" b="1">
                <a:solidFill>
                  <a:srgbClr val="FF0000"/>
                </a:solidFill>
                <a:ea typeface="汉仪君黑-55W" panose="00020600040101010101" charset="-122"/>
              </a:rPr>
              <a:t>瞪着眼</a:t>
            </a:r>
            <a:r>
              <a:rPr lang="zh-CN" altLang="en-US" sz="2600" b="1">
                <a:ea typeface="汉仪君黑-55W" panose="00020600040101010101" charset="-122"/>
              </a:rPr>
              <a:t>看了看挤在卖牡蛎的身边的女儿女婿，就赶紧向我们走来。他的</a:t>
            </a:r>
            <a:r>
              <a:rPr lang="zh-CN" altLang="en-US" sz="2600" b="1">
                <a:solidFill>
                  <a:srgbClr val="FF0000"/>
                </a:solidFill>
                <a:ea typeface="汉仪君黑-55W" panose="00020600040101010101" charset="-122"/>
              </a:rPr>
              <a:t>脸色十分苍白</a:t>
            </a:r>
            <a:r>
              <a:rPr lang="zh-CN" altLang="en-US" sz="2600" b="1">
                <a:ea typeface="汉仪君黑-55W" panose="00020600040101010101" charset="-122"/>
              </a:rPr>
              <a:t>，两只眼也跟寻常不一样。他低声对我母亲说：“真奇怪！这个卖牡蛎的怎么这样像于勒？”</a:t>
            </a:r>
            <a:endParaRPr lang="zh-CN" altLang="en-US" sz="2600" b="1">
              <a:ea typeface="汉仪君黑-55W" panose="00020600040101010101" charset="-122"/>
            </a:endParaRPr>
          </a:p>
        </p:txBody>
      </p:sp>
      <p:sp>
        <p:nvSpPr>
          <p:cNvPr id="71689" name="Text Box 9"/>
          <p:cNvSpPr txBox="1"/>
          <p:nvPr/>
        </p:nvSpPr>
        <p:spPr>
          <a:xfrm>
            <a:off x="503238" y="2728913"/>
            <a:ext cx="4900612" cy="217106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pPr>
            <a:r>
              <a:rPr lang="zh-CN" altLang="en-US" sz="2600" b="1">
                <a:solidFill>
                  <a:srgbClr val="1212EE"/>
                </a:solidFill>
                <a:ea typeface="汉仪君黑-55W" panose="00020600040101010101" charset="-122"/>
              </a:rPr>
              <a:t>    </a:t>
            </a:r>
            <a:r>
              <a:rPr lang="zh-CN" altLang="en-US" sz="2600" b="1">
                <a:solidFill>
                  <a:srgbClr val="FF0000"/>
                </a:solidFill>
                <a:ea typeface="汉仪君黑-55W" panose="00020600040101010101" charset="-122"/>
              </a:rPr>
              <a:t>神态、动作、语言描写：</a:t>
            </a:r>
            <a:r>
              <a:rPr lang="zh-CN" altLang="en-US" sz="2600" b="1">
                <a:solidFill>
                  <a:srgbClr val="1212EE"/>
                </a:solidFill>
                <a:ea typeface="汉仪君黑-55W" panose="00020600040101010101" charset="-122"/>
              </a:rPr>
              <a:t>体现了父亲内心的惊恐。虽然“像”并不一定就“是”，但已经把菲利普吓得失魂落魄了。</a:t>
            </a:r>
            <a:endParaRPr lang="zh-CN" altLang="en-US" sz="2600" b="1">
              <a:solidFill>
                <a:srgbClr val="1212EE"/>
              </a:solidFill>
              <a:ea typeface="汉仪君黑-55W" panose="00020600040101010101" charset="-122"/>
            </a:endParaRPr>
          </a:p>
        </p:txBody>
      </p:sp>
      <p:pic>
        <p:nvPicPr>
          <p:cNvPr id="30724" name="Picture 4"/>
          <p:cNvPicPr>
            <a:picLocks noChangeAspect="1"/>
          </p:cNvPicPr>
          <p:nvPr/>
        </p:nvPicPr>
        <p:blipFill>
          <a:blip r:embed="rId2"/>
          <a:stretch>
            <a:fillRect/>
          </a:stretch>
        </p:blipFill>
        <p:spPr>
          <a:xfrm>
            <a:off x="5508625" y="2728913"/>
            <a:ext cx="2951163" cy="1973262"/>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500" fill="hold" grpId="0" nodeType="clickEffect">
                                  <p:stCondLst>
                                    <p:cond delay="0"/>
                                  </p:stCondLst>
                                  <p:childTnLst>
                                    <p:set>
                                      <p:cBhvr>
                                        <p:cTn id="6" dur="1" fill="hold">
                                          <p:stCondLst>
                                            <p:cond delay="0"/>
                                          </p:stCondLst>
                                        </p:cTn>
                                        <p:tgtEl>
                                          <p:spTgt spid="71689"/>
                                        </p:tgtEl>
                                        <p:attrNameLst>
                                          <p:attrName>style.visibility</p:attrName>
                                        </p:attrNameLst>
                                      </p:cBhvr>
                                      <p:to>
                                        <p:strVal val="visible"/>
                                      </p:to>
                                    </p:set>
                                    <p:animEffect transition="in" filter="diamond(in)">
                                      <p:cBhvr>
                                        <p:cTn id="7" dur="500"/>
                                        <p:tgtEl>
                                          <p:spTgt spid="716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9"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2"/>
          <p:cNvSpPr txBox="1"/>
          <p:nvPr/>
        </p:nvSpPr>
        <p:spPr>
          <a:xfrm>
            <a:off x="468313" y="706438"/>
            <a:ext cx="8316912" cy="69151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600" b="1">
                <a:ea typeface="汉仪君黑-55W" panose="00020600040101010101" charset="-122"/>
              </a:rPr>
              <a:t>    父亲神色很狼狈，低声嘟囔着：“出大乱子了！”</a:t>
            </a:r>
            <a:endParaRPr lang="zh-CN" altLang="en-US" sz="2600" b="1">
              <a:ea typeface="汉仪君黑-55W" panose="00020600040101010101" charset="-122"/>
            </a:endParaRPr>
          </a:p>
        </p:txBody>
      </p:sp>
      <p:sp>
        <p:nvSpPr>
          <p:cNvPr id="3" name="Text Box 9"/>
          <p:cNvSpPr txBox="1"/>
          <p:nvPr/>
        </p:nvSpPr>
        <p:spPr>
          <a:xfrm>
            <a:off x="593725" y="1419225"/>
            <a:ext cx="7956550" cy="321119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pPr>
            <a:r>
              <a:rPr lang="zh-CN" altLang="en-US" sz="2600" b="1">
                <a:solidFill>
                  <a:srgbClr val="1212EE"/>
                </a:solidFill>
                <a:ea typeface="汉仪君黑-55W" panose="00020600040101010101" charset="-122"/>
              </a:rPr>
              <a:t>    多年期待的美梦最终破灭，跌入了失望的谷底。“狼狈”一词极为传神地写出父亲的神色，“低声嘟囔”又将父亲的动作刻画得纤毫毕现。“出大乱子了”一句将父亲内心极度的恐慌表现得真实而又生动。寥寥数语便对神态、动作、语言进行了极富个性的描写，使人物形象跃然纸上。</a:t>
            </a:r>
            <a:endParaRPr lang="zh-CN" altLang="en-US" sz="2600" b="1">
              <a:solidFill>
                <a:srgbClr val="1212EE"/>
              </a:solidFill>
              <a:ea typeface="汉仪君黑-55W" panose="0002060004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8" presetClass="entr" presetSubtype="16" dur="50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diamond(in)">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2"/>
          <p:cNvSpPr txBox="1"/>
          <p:nvPr/>
        </p:nvSpPr>
        <p:spPr>
          <a:xfrm>
            <a:off x="863600" y="592138"/>
            <a:ext cx="7416800" cy="203009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800" b="1">
                <a:ea typeface="汉仪君黑-55W" panose="00020600040101010101" charset="-122"/>
              </a:rPr>
              <a:t>    母亲突然暴怒起来，说：“我就知道这个贼是不会有出息的，早晚会回来重新拖累我们的</a:t>
            </a:r>
            <a:r>
              <a:rPr lang="en-US" altLang="zh-CN" sz="2800" b="1">
                <a:ea typeface="汉仪君黑-55W" panose="00020600040101010101" charset="-122"/>
              </a:rPr>
              <a:t>……” </a:t>
            </a:r>
            <a:endParaRPr lang="en-US" altLang="zh-CN" sz="2800" b="1">
              <a:ea typeface="汉仪君黑-55W" panose="00020600040101010101" charset="-122"/>
            </a:endParaRPr>
          </a:p>
        </p:txBody>
      </p:sp>
      <p:sp>
        <p:nvSpPr>
          <p:cNvPr id="3" name="Text Box 9"/>
          <p:cNvSpPr txBox="1"/>
          <p:nvPr/>
        </p:nvSpPr>
        <p:spPr>
          <a:xfrm>
            <a:off x="863600" y="2620963"/>
            <a:ext cx="7416800" cy="203009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800" b="1">
                <a:solidFill>
                  <a:srgbClr val="1212EE"/>
                </a:solidFill>
                <a:ea typeface="汉仪君黑-55W" panose="00020600040101010101" charset="-122"/>
              </a:rPr>
              <a:t>    </a:t>
            </a:r>
            <a:r>
              <a:rPr lang="zh-CN" altLang="en-US" sz="2800" b="1">
                <a:solidFill>
                  <a:srgbClr val="FF0000"/>
                </a:solidFill>
                <a:ea typeface="汉仪君黑-55W" panose="00020600040101010101" charset="-122"/>
              </a:rPr>
              <a:t>神态、语言描写：</a:t>
            </a:r>
            <a:r>
              <a:rPr lang="zh-CN" altLang="en-US" sz="2800" b="1">
                <a:solidFill>
                  <a:srgbClr val="1212EE"/>
                </a:solidFill>
                <a:ea typeface="汉仪君黑-55W" panose="00020600040101010101" charset="-122"/>
              </a:rPr>
              <a:t>表现出母亲旧怨新恨一齐发作的心理，从而展现出母亲泼辣、自私、冷酷的心理。</a:t>
            </a:r>
            <a:endParaRPr lang="zh-CN" altLang="en-US" sz="2800" b="1">
              <a:solidFill>
                <a:srgbClr val="1212EE"/>
              </a:solidFill>
              <a:ea typeface="汉仪君黑-55W" panose="0002060004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8" presetClass="entr" presetSubtype="16" dur="50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diamond(in)">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矩形 1"/>
          <p:cNvSpPr/>
          <p:nvPr/>
        </p:nvSpPr>
        <p:spPr>
          <a:xfrm>
            <a:off x="495300" y="808038"/>
            <a:ext cx="8153400" cy="177038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pPr>
            <a:r>
              <a:rPr lang="zh-CN" altLang="en-US" sz="2800" b="1">
                <a:ea typeface="汉仪君黑-55W" panose="00020600040101010101" charset="-122"/>
              </a:rPr>
              <a:t>    我心里默念道：“这是我的叔叔，父亲的弟弟，我的亲叔叔。”</a:t>
            </a:r>
            <a:endParaRPr lang="en-US" altLang="zh-CN" sz="2800" b="1">
              <a:ea typeface="汉仪君黑-55W" panose="00020600040101010101" charset="-122"/>
            </a:endParaRPr>
          </a:p>
          <a:p>
            <a:pPr eaLnBrk="1" hangingPunct="1">
              <a:lnSpc>
                <a:spcPct val="130000"/>
              </a:lnSpc>
            </a:pPr>
            <a:r>
              <a:rPr lang="zh-CN" altLang="en-US" sz="2800" b="1">
                <a:ea typeface="汉仪君黑-55W" panose="00020600040101010101" charset="-122"/>
              </a:rPr>
              <a:t>    我给了他十个铜子的小费。</a:t>
            </a:r>
            <a:endParaRPr lang="zh-CN" altLang="en-US" sz="2800" b="1">
              <a:ea typeface="汉仪君黑-55W" panose="00020600040101010101" charset="-122"/>
            </a:endParaRPr>
          </a:p>
        </p:txBody>
      </p:sp>
      <p:sp>
        <p:nvSpPr>
          <p:cNvPr id="3" name="Text Box 9"/>
          <p:cNvSpPr txBox="1"/>
          <p:nvPr/>
        </p:nvSpPr>
        <p:spPr>
          <a:xfrm>
            <a:off x="493713" y="2643188"/>
            <a:ext cx="4932362" cy="177038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pPr>
            <a:r>
              <a:rPr lang="zh-CN" altLang="en-US" sz="2800" b="1">
                <a:solidFill>
                  <a:srgbClr val="FF0000"/>
                </a:solidFill>
                <a:ea typeface="汉仪君黑-55W" panose="00020600040101010101" charset="-122"/>
              </a:rPr>
              <a:t>    对比：</a:t>
            </a:r>
            <a:r>
              <a:rPr lang="zh-CN" altLang="en-US" sz="2800" b="1">
                <a:solidFill>
                  <a:srgbClr val="1212EE"/>
                </a:solidFill>
                <a:ea typeface="汉仪君黑-55W" panose="00020600040101010101" charset="-122"/>
              </a:rPr>
              <a:t>与菲利普的自私、冷酷形成鲜明对比，从行动上表现出若瑟夫的善良纯真。</a:t>
            </a:r>
            <a:endParaRPr lang="zh-CN" altLang="en-US" sz="2800" b="1">
              <a:solidFill>
                <a:srgbClr val="1212EE"/>
              </a:solidFill>
              <a:ea typeface="汉仪君黑-55W" panose="00020600040101010101" charset="-122"/>
            </a:endParaRPr>
          </a:p>
        </p:txBody>
      </p:sp>
      <p:pic>
        <p:nvPicPr>
          <p:cNvPr id="28676" name="Picture 5"/>
          <p:cNvPicPr>
            <a:picLocks noChangeAspect="1" noChangeArrowheads="1"/>
          </p:cNvPicPr>
          <p:nvPr/>
        </p:nvPicPr>
        <p:blipFill>
          <a:blip r:embed="rId2"/>
          <a:stretch>
            <a:fillRect/>
          </a:stretch>
        </p:blipFill>
        <p:spPr bwMode="auto">
          <a:xfrm>
            <a:off x="5516562" y="2444439"/>
            <a:ext cx="3132138" cy="2090738"/>
          </a:xfrm>
          <a:prstGeom prst="rect">
            <a:avLst/>
          </a:prstGeom>
          <a:ln>
            <a:noFill/>
          </a:ln>
          <a:effectLst>
            <a:softEdge rad="112500"/>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amond(i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Text Box 2"/>
          <p:cNvSpPr txBox="1"/>
          <p:nvPr/>
        </p:nvSpPr>
        <p:spPr>
          <a:xfrm>
            <a:off x="434975" y="969963"/>
            <a:ext cx="4824413" cy="368046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lnSpc>
                <a:spcPct val="130000"/>
              </a:lnSpc>
              <a:spcBef>
                <a:spcPts val="1800"/>
              </a:spcBef>
            </a:pPr>
            <a:r>
              <a:rPr lang="zh-CN" altLang="en-US" sz="2800" b="1">
                <a:solidFill>
                  <a:srgbClr val="FF0000"/>
                </a:solidFill>
                <a:ea typeface="汉仪君黑-55W" panose="00020600040101010101" charset="-122"/>
              </a:rPr>
              <a:t>菲利普夫妇：</a:t>
            </a:r>
            <a:r>
              <a:rPr lang="zh-CN" altLang="en-US" sz="2800" b="1">
                <a:solidFill>
                  <a:srgbClr val="0000FF"/>
                </a:solidFill>
                <a:ea typeface="汉仪君黑-55W" panose="00020600040101010101" charset="-122"/>
              </a:rPr>
              <a:t>自私虚伪，冷酷无情，贪婪虚荣，唯利是图，庸俗懦弱，视金钱高于亲情的小市民。</a:t>
            </a:r>
            <a:endParaRPr lang="zh-CN" altLang="en-US" sz="2800" b="1">
              <a:solidFill>
                <a:srgbClr val="0000FF"/>
              </a:solidFill>
              <a:ea typeface="汉仪君黑-55W" panose="00020600040101010101" charset="-122"/>
            </a:endParaRPr>
          </a:p>
          <a:p>
            <a:pPr eaLnBrk="1" hangingPunct="1">
              <a:lnSpc>
                <a:spcPct val="130000"/>
              </a:lnSpc>
              <a:spcBef>
                <a:spcPts val="1800"/>
              </a:spcBef>
            </a:pPr>
            <a:r>
              <a:rPr lang="zh-CN" altLang="en-US" sz="2800" b="1">
                <a:solidFill>
                  <a:srgbClr val="FF0000"/>
                </a:solidFill>
                <a:ea typeface="汉仪君黑-55W" panose="00020600040101010101" charset="-122"/>
              </a:rPr>
              <a:t>“我”：</a:t>
            </a:r>
            <a:r>
              <a:rPr lang="zh-CN" altLang="en-US" sz="2800" b="1">
                <a:solidFill>
                  <a:srgbClr val="0000FF"/>
                </a:solidFill>
                <a:ea typeface="汉仪君黑-55W" panose="00020600040101010101" charset="-122"/>
              </a:rPr>
              <a:t>一个涉世未深，天真单纯，富有同情心的孩子。</a:t>
            </a:r>
            <a:endParaRPr lang="zh-CN" altLang="en-US" sz="2800" b="1">
              <a:solidFill>
                <a:srgbClr val="0000FF"/>
              </a:solidFill>
              <a:ea typeface="汉仪君黑-55W" panose="00020600040101010101" charset="-122"/>
            </a:endParaRPr>
          </a:p>
        </p:txBody>
      </p:sp>
      <p:sp>
        <p:nvSpPr>
          <p:cNvPr id="34819" name="Text Box 3"/>
          <p:cNvSpPr txBox="1"/>
          <p:nvPr/>
        </p:nvSpPr>
        <p:spPr>
          <a:xfrm>
            <a:off x="431800" y="447675"/>
            <a:ext cx="2676525" cy="52197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solidFill>
                  <a:srgbClr val="FF0000"/>
                </a:solidFill>
                <a:ea typeface="汉仪君黑-55W" panose="00020600040101010101" charset="-122"/>
              </a:rPr>
              <a:t>人物性格概括：</a:t>
            </a:r>
            <a:endParaRPr lang="zh-CN" altLang="en-US" sz="2800" b="1">
              <a:solidFill>
                <a:srgbClr val="FF0000"/>
              </a:solidFill>
              <a:ea typeface="汉仪君黑-55W" panose="00020600040101010101" charset="-122"/>
            </a:endParaRPr>
          </a:p>
        </p:txBody>
      </p:sp>
      <p:pic>
        <p:nvPicPr>
          <p:cNvPr id="25604" name="Picture 3"/>
          <p:cNvPicPr>
            <a:picLocks noChangeAspect="1" noChangeArrowheads="1"/>
          </p:cNvPicPr>
          <p:nvPr/>
        </p:nvPicPr>
        <p:blipFill>
          <a:blip r:embed="rId2"/>
          <a:stretch>
            <a:fillRect/>
          </a:stretch>
        </p:blipFill>
        <p:spPr bwMode="auto">
          <a:xfrm>
            <a:off x="5076056" y="975066"/>
            <a:ext cx="3784941" cy="2523294"/>
          </a:xfrm>
          <a:prstGeom prst="rect">
            <a:avLst/>
          </a:prstGeom>
          <a:ln>
            <a:noFill/>
          </a:ln>
          <a:effectLst>
            <a:softEdge rad="112500"/>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15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https://d.book118.com/225213100232011123</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xml><?xml version="1.0" encoding="utf-8"?>
<p:tagLst xmlns:p="http://schemas.openxmlformats.org/presentationml/2006/main">
  <p:tag name="KSO_WM_UNIT_TABLE_BEAUTIFY" val="smartTable{c5126b03-d478-499f-b5f2-0de963fa7069}"/>
</p:tagLst>
</file>

<file path=ppt/tags/tag7.xml><?xml version="1.0" encoding="utf-8"?>
<p:tagLst xmlns:p="http://schemas.openxmlformats.org/presentationml/2006/main">
                                                </p:tagLst>
</file>

<file path=ppt/theme/_rels/theme2.xml.rels>&#65279;<?xml version="1.0" encoding="utf-8" standalone="yes"?><Relationships xmlns="http://schemas.openxmlformats.org/package/2006/relationships"><Relationship Id="rId1" Type="http://schemas.openxmlformats.org/officeDocument/2006/relationships/image" Target="../media/image6.jpeg" /><Relationship Id="rId2" Type="http://schemas.openxmlformats.org/officeDocument/2006/relationships/image" Target="../media/image7.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暗香扑面">
      <a:dk1>
        <a:sysClr val="windowText" lastClr="000000"/>
      </a:dk1>
      <a:lt1>
        <a:sysClr val="window" lastClr="FFFFFF"/>
      </a:lt1>
      <a:dk2>
        <a:srgbClr val="2F2F2F"/>
      </a:dk2>
      <a:lt2>
        <a:srgbClr val="FFFFF4"/>
      </a:lt2>
      <a:accent1>
        <a:srgbClr val="918415"/>
      </a:accent1>
      <a:accent2>
        <a:srgbClr val="C47546"/>
      </a:accent2>
      <a:accent3>
        <a:srgbClr val="AFB591"/>
      </a:accent3>
      <a:accent4>
        <a:srgbClr val="B9945B"/>
      </a:accent4>
      <a:accent5>
        <a:srgbClr val="85ADBC"/>
      </a:accent5>
      <a:accent6>
        <a:srgbClr val="E5B440"/>
      </a:accent6>
      <a:hlink>
        <a:srgbClr val="00D5D5"/>
      </a:hlink>
      <a:folHlink>
        <a:srgbClr val="DD00DD"/>
      </a:folHlink>
    </a:clrScheme>
    <a:fontScheme name="暗香扑面">
      <a:majorFont>
        <a:latin typeface="Franklin Gothic Medium"/>
        <a:ea typeface="微软雅黑"/>
        <a:cs typeface="Arial"/>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majorFont>
      <a:minorFont>
        <a:latin typeface="Franklin Gothic Book"/>
        <a:ea typeface="黑体"/>
        <a:cs typeface="Arial"/>
        <a:font script="Jpan" typeface="HG創英角ｺﾞｼｯｸUB"/>
        <a:font script="Hang" typeface="맑은 고딕"/>
        <a:font script="Hans" typeface="黑体"/>
        <a:font script="Hant" typeface="新細明體"/>
        <a:font script="Arab" typeface="Arial"/>
        <a:font script="Hebr" typeface="Arial"/>
        <a:font script="Thai" typeface="Cordian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暗香扑面">
      <a:fillStyleLst>
        <a:solidFill>
          <a:schemeClr val="phClr"/>
        </a:solidFill>
        <a:gradFill rotWithShape="1">
          <a:gsLst>
            <a:gs pos="0">
              <a:schemeClr val="phClr">
                <a:tint val="98000"/>
                <a:satMod val="220000"/>
              </a:schemeClr>
            </a:gs>
            <a:gs pos="31000">
              <a:schemeClr val="phClr">
                <a:tint val="30000"/>
                <a:satMod val="150000"/>
              </a:schemeClr>
            </a:gs>
            <a:gs pos="91000">
              <a:schemeClr val="phClr">
                <a:tint val="96000"/>
              </a:schemeClr>
            </a:gs>
          </a:gsLst>
          <a:path path="circle">
            <a:fillToRect l="50000" t="150000" r="50000"/>
          </a:path>
        </a:gradFill>
        <a:blipFill>
          <a:blip r:embed="rId1">
            <a:duotone>
              <a:schemeClr val="phClr">
                <a:shade val="28000"/>
                <a:satMod val="100000"/>
              </a:schemeClr>
              <a:schemeClr val="phClr">
                <a:tint val="100000"/>
                <a:satMod val="200000"/>
              </a:schemeClr>
            </a:duotone>
          </a:blip>
          <a:tile tx="0" ty="0" sx="80000" sy="80000" flip="none" algn="tl"/>
        </a:blipFill>
      </a:fillStyleLst>
      <a:lnStyleLst>
        <a:ln w="12700" cap="flat" cmpd="sng" algn="ctr">
          <a:solidFill>
            <a:schemeClr val="phClr"/>
          </a:solidFill>
          <a:prstDash val="solid"/>
        </a:ln>
        <a:ln w="25400" cap="flat" cmpd="sng" algn="ctr">
          <a:solidFill>
            <a:schemeClr val="phClr"/>
          </a:solidFill>
          <a:prstDash val="solid"/>
        </a:ln>
        <a:ln w="38100" cap="flat" cmpd="dbl" algn="ctr">
          <a:solidFill>
            <a:schemeClr val="phClr"/>
          </a:solidFill>
          <a:prstDash val="solid"/>
        </a:ln>
      </a:lnStyleLst>
      <a:effectStyleLst>
        <a:effectStyle>
          <a:effectLst>
            <a:glow rad="63500">
              <a:schemeClr val="phClr">
                <a:alpha val="45000"/>
                <a:satMod val="110000"/>
              </a:schemeClr>
            </a:glow>
          </a:effectLst>
        </a:effectStyle>
        <a:effectStyle>
          <a:effectLst>
            <a:outerShdw blurRad="34925" dist="31750" dir="5400000" algn="tl" rotWithShape="0">
              <a:srgbClr val="000000">
                <a:alpha val="50000"/>
              </a:srgbClr>
            </a:outerShdw>
          </a:effectLst>
          <a:scene3d>
            <a:camera prst="orthographicFront">
              <a:rot lat="0" lon="0" rev="0"/>
            </a:camera>
            <a:lightRig rig="flood" dir="t">
              <a:rot lat="0" lon="0" rev="5400000"/>
            </a:lightRig>
          </a:scene3d>
          <a:sp3d contourW="9525" prstMaterial="dkEdge">
            <a:bevelT w="12000" h="24150"/>
            <a:contourClr>
              <a:schemeClr val="phClr">
                <a:satMod val="110000"/>
              </a:schemeClr>
            </a:contourClr>
          </a:sp3d>
        </a:effectStyle>
        <a:effectStyle>
          <a:effectLst>
            <a:outerShdw blurRad="50800" dist="31750" dir="5400000" algn="tl" rotWithShape="0">
              <a:srgbClr val="000000">
                <a:alpha val="50000"/>
              </a:srgbClr>
            </a:outerShdw>
          </a:effectLst>
          <a:scene3d>
            <a:camera prst="orthographicFront">
              <a:rot lat="0" lon="0" rev="0"/>
            </a:camera>
            <a:lightRig rig="flood" dir="t">
              <a:rot lat="0" lon="0" rev="5400000"/>
            </a:lightRig>
          </a:scene3d>
          <a:sp3d contourW="18700" prstMaterial="dkEdge">
            <a:bevelT w="44450" h="80600"/>
            <a:contourClr>
              <a:schemeClr val="phClr">
                <a:satMod val="110000"/>
              </a:schemeClr>
            </a:contourClr>
          </a:sp3d>
        </a:effectStyle>
      </a:effectStyleLst>
      <a:bgFillStyleLst>
        <a:solidFill>
          <a:schemeClr val="phClr"/>
        </a:solidFill>
        <a:gradFill rotWithShape="1">
          <a:gsLst>
            <a:gs pos="0">
              <a:schemeClr val="phClr">
                <a:shade val="70000"/>
                <a:satMod val="1000000"/>
              </a:schemeClr>
            </a:gs>
            <a:gs pos="31000">
              <a:schemeClr val="phClr">
                <a:shade val="85000"/>
                <a:satMod val="450000"/>
              </a:schemeClr>
            </a:gs>
            <a:gs pos="100000">
              <a:schemeClr val="phClr">
                <a:tint val="70000"/>
                <a:satMod val="300000"/>
              </a:schemeClr>
            </a:gs>
          </a:gsLst>
          <a:path path="circle">
            <a:fillToRect l="50000" t="150000" r="50000"/>
          </a:path>
        </a:gradFill>
        <a:blipFill>
          <a:blip r:embed="rId2">
            <a:duotone>
              <a:schemeClr val="phClr">
                <a:tint val="100000"/>
                <a:shade val="70000"/>
                <a:hueMod val="100000"/>
                <a:satMod val="100000"/>
              </a:schemeClr>
              <a:schemeClr val="phClr">
                <a:tint val="90000"/>
                <a:shade val="100000"/>
                <a:hueMod val="100000"/>
                <a:satMod val="100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165</Paragraphs>
  <Slides>28</Slides>
  <Notes>4</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28</vt:i4>
      </vt:variant>
    </vt:vector>
  </HeadingPairs>
  <TitlesOfParts>
    <vt:vector baseType="lpstr" size="42">
      <vt:lpstr>Arial</vt:lpstr>
      <vt:lpstr>Calibri</vt:lpstr>
      <vt:lpstr>Franklin Gothic Medium</vt:lpstr>
      <vt:lpstr>微软雅黑</vt:lpstr>
      <vt:lpstr>Franklin Gothic Book</vt:lpstr>
      <vt:lpstr>黑体</vt:lpstr>
      <vt:lpstr>宋体</vt:lpstr>
      <vt:lpstr>Wingdings 2</vt:lpstr>
      <vt:lpstr>Wingdings</vt:lpstr>
      <vt:lpstr>汉仪君黑-55W</vt:lpstr>
      <vt:lpstr>汉仪君黑-75简</vt:lpstr>
      <vt:lpstr>楷体</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流浪汉于勒主要情况调查表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2024-09-27T13:53:42.795</cp:lastPrinted>
  <dcterms:created xsi:type="dcterms:W3CDTF">2024-09-27T05:53:42Z</dcterms:created>
  <dcterms:modified xsi:type="dcterms:W3CDTF">2024-09-27T05:53:48Z</dcterms:modified>
</cp:coreProperties>
</file>