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D75AC3-FE13-4BFE-97A2-930518F35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56F3D-8223-40B6-991B-F2FCE7A31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69D954-4325-4E59-9E1C-481ED98E3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1043A2-41B7-490E-B0FC-1A6EE5298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A15499-51C0-4A55-9EBF-87AAD13577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85E35B-6068-4EB3-9075-6D9A52E16A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18A3C2-DC59-4801-AE95-05CA0A1E45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AF3E11-1D66-4056-9035-D0387499E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2223B-1CDD-4248-B0F2-5E5FE4FE55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50AEC-E62B-4849-B0DF-C79B4D4DF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5B660F-6519-49DA-938F-14C3F462E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21312300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《财务管理资本控制》ppt课件</a:t>
            </a:r>
          </a:p>
        </p:txBody>
      </p:sp>
      <p:sp>
        <p:nvSpPr>
          <p:cNvPr id="5" name="AutoShape 5"/>
          <p:cNvSpPr/>
          <p:nvPr/>
        </p:nvSpPr>
        <p:spPr>
          <a:xfrm>
            <a:off x="240326" y="276691"/>
            <a:ext cx="1591602" cy="4191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资本控制概述</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资本结构与资本成本</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财务杠杆与资本控制</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资本预算与投资决策</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现金流管理与资本控制</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风险管理在资本控制中的应用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资本控制概述</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是指企业对其资本运作进行计划、组织、监督和协调等活动的总称。</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资本控制</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确保企业资本运作的合法性、规范性和效益性，实现企业长期稳定发展。</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资本控制的目标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包括企业内部的资本运作和外部的投融资活动。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资本控制的范围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资本控制的定义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有效的资本控制能够降低企业资产风险，保障企业资产安全。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保障企业资产安全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250" r="172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提高企业经营效率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增强企业竞争力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合理的资本控制能够优化企业资源配置，提高企业经营效率。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科学的资本控制能够提升企业核心竞争力，增强企业在市场中的竞争力。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资本控制的重要性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制定科学合理的资本运作计划，强化企业内部控制，加强风险管理，提高资本运作效益。</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实现企业长期稳定发展，保持企业财务状况良好，提高企业经济效益和社会效益。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资本控制的策略和目标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策略</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资本结构与资本成本</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资本结构是指企业各种资本的构成及其比例关系。</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资本结构定义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企业的资本结构主要包括权益资本和债务资本，而债务资本又可以分为短期债务和长期债务。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资本结构分类</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企业在确定资本结构时，需要考虑诸多因素，如企业的经营风险、财务风险、资金需求、市场环境等。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资本结构决策因素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708" b="3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资本成本影响因素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企业的资本成本受到多种因素的影响，如市场利率、企业风险、企业规模和信誉等。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资本成本是指企业为筹集和使用资金而付出的代价，包括筹资费用和用资费用。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资本成本计算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资本成本的计算方法主要有三种，分别是资本资产定价模型、股利折现模型和债券收益加风险溢价法。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企业的资本结构会影响其资本成本，因为不同的筹资方式会产生不同的成本。一般来说，权益融资的成本较低，而债务融资的成本较高。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资本结构对资本成本的影响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企业的资本成本也会影响其资本结构，因为企业需要以最低的成本筹集足够的资金来满足其经营和发展的需要。因此，企业在确定资本结构时，需要综合考虑各种因素，以实现最优的资本结构。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资本成本对资本结构的影响</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资本结构与资本成本的关系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财务杠杆与资本控制</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财务杠杆的定义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财务杠杆是指企业在筹资活动中对债务资本的运用，通过固定利率的债务资本，来放大企业财务杠杆，进而放大企业的收益和风险。</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财务杠杆通常用财务杠杆系数（DFL）来衡量，即息税前利润变动率与税前利润变动率之比。</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财务杠杆的正效应</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合理运用财务杠杆，可以降低企业的综合资本成本，增加企业的权益资本收益率。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财务杠杆的负效应</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过度运用财务杠杆，会导致企业的财务风险增加，甚至出现财务危机。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财务杠杆的效应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https://d.book118.com/225213123003011041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2024-09-01T09:58:46.642</cp:lastPrinted>
  <dcterms:created xsi:type="dcterms:W3CDTF">2024-09-01T01:58:46Z</dcterms:created>
  <dcterms:modified xsi:type="dcterms:W3CDTF">2024-09-01T01:58:48Z</dcterms:modified>
</cp:coreProperties>
</file>