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F4F2DF-FCDE-42DA-B916-59B4512EB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AF4FAC-BF16-452C-8919-A9E9154DED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75BFB2-EFB9-4B4C-80F2-385A143B2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3E42A4-7C9F-46F0-9279-AC796A3BB0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0D3A98-3E6C-4A82-9D87-2D2891BB1E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B8E67D-82C6-4B22-978E-5D27D98D2A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3B2A21-CE73-4C50-9AEA-FD5CF44B1E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036486-D431-41E7-A928-F2BFBF53A8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CF67C1-6A44-41D0-94FC-A61BB795E0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6C53EB-74FB-49E8-B91C-6C5E6AFF8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592336-05A3-43C4-9F9A-355576DEC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213123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国际贸易信贷融资实务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国际贸易信贷概述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国际贸易信贷融资方式</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国际贸易信贷融资流程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国际贸易信贷融资风险管理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国际贸易信贷融资案例分析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国际贸易信贷融资实务总结与展望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国际贸易信贷概述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国际贸易信贷是指银行或其他金融机构为进出口商提供的、用于支持国际贸易活动的贷款或信用安排。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国际贸易信贷具有高风险、高收益、跨境性、多样性等特点。它涉及不同国家、不同货币、不同法律体系和商业惯例，因此风险较高；同时，由于国际贸易规模巨大，信贷业务也带来了可观的收益。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72" r="187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促进国际贸易发展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国际贸易信贷为进出口商提供了资金支持，有助于缓解资金短缺问题，推动国际贸易的发展。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优化资源配置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通过国际贸易信贷，资金可以在全球范围内更有效地配置，促进各国经济的互补和协同发展。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增强企业竞争力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国际贸易信贷可以帮助企业拓展海外市场、提高生产效率、降低成本等，从而增强企业的国际竞争力。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国际贸易信贷的重要性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保理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保理是一种综合性的国际贸易融资服务，包括贸易融资、销售分户账管理、应收账款催收、信用风险控制等服务。</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出口信贷</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出口信贷是银行或其他金融机构向出口商提供的贷款或信用安排，用于支持出口商的生产、采购、运输等出口活动。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进口信贷</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进口信贷是银行或其他金融机构向进口商提供的贷款或信用安排，用于支持进口商的采购、支付等进口活动。</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福费廷</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福费廷是一种无追索权的国际贸易融资方式，出口商将应收账款卖给银行或其他金融机构，获得资金融通。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国际贸易信贷的种类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国际贸易信贷融资方式</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打包放款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出口地银行给予出口商在装运前的短期融资，用于采购、生产和装运出口货物。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进口押汇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开证行给予进口商在信用证项下的短期融资，用于支付进口货款。</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信托收据贷款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进口商以信托收据的方式向银行申请贷款，用于支付进口货物的款项。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进口信贷融资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福费廷</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银行无追索权地购买出口商持有的远期信用证或托收项下的应收账款，为出口商提供资金融通和风险管理服务。</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出口信贷保险</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通过保险机构为出口信贷提供风险保障，降低银行信贷风险，促进出口贸易发展。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出口押汇</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银行给予出口商在信用证或托收项下的短期融资，用于满足出口商的流动资金需求。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出口信贷融资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银行购买出口商持有的经承兑的远期信用证或托收项下的应收账款，为出口商提供资金融通和风险管理服务的业务。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福费廷业务定义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无追索权、固定利率、期限灵活、手续简便等。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福费廷业务特点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出口商向银行申请福费廷融资，银行审核相关单据和资料后，与出口商签订福费廷合同并支付融资款项。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福费廷业务流程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福费廷融资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保理业务定义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与卖方签订保理合同，卖方将现在或将来的基于其与买方订立的货物销售或服务合同所产生的应收账款转让给银行，由银行为其提供贸易融资、销售分户账管理、应收账款的催收、信用风险控制与坏账担保等服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917" r="14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保理业务特点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集融资、结算、财务管理和风险担保于一体的综合性金融服务。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保理业务流程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卖方与银行签订保理合同后，向买方发货并将应收账款转让给银行，银行审核单据后向卖方提供融资款项，并负责应收账款的催收和信用风险控制。</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保理融资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国际贸易信贷融资流程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信贷申请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进口商或出口商向银行提交信贷申请，包括所需融资金额、融资期限、还款来源等。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资格审查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银行对申请人的资格进行审查，包括经营状况、信用记录、还款能力等。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额度审批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银行根据申请人的资格和融资需求，审批信贷额度。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申请与审批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融资合同</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进口商或出口商与银行签订融资合同，明确融资金额、利率、还款期限等条款。</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担保协议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申请人需提供相应的担保措施，如抵押、质押或保证等，并与银行签订担保协议。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委托协议</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申请人需与银行签订委托协议，授权银行代为办理相关结算和支付手续。</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签订合同与协议</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出口商在发货后，将发货通知及相关单据提交给银行。</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发货通知</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进口商在收到货物后，向银行提交收货确认及相关单据。</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收货确认</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银行对发货通知和收货确认进行审核，确保贸易背景真实、单据齐全。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单据审核</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发货与收货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https://d.book118.com/225213123300011110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2024-09-16T04:17:57.407</cp:lastPrinted>
  <dcterms:created xsi:type="dcterms:W3CDTF">2024-09-15T20:17:57Z</dcterms:created>
  <dcterms:modified xsi:type="dcterms:W3CDTF">2024-09-15T20:17:59Z</dcterms:modified>
</cp:coreProperties>
</file>