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B7510-3D2C-4B87-A677-20A85E238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0FF1A-0939-4B6F-9CA4-C14933E14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53050-6801-495F-B635-642663983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F1ACD-14E9-4D62-88D6-8103C1411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7F0B3C-8B8E-4C5E-9648-163E67656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B4DF70-9B91-4735-8BC5-5DEACF690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91742E-AB7F-48A6-B13D-A489EB877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73CB2-11DC-4BB8-9746-A20284EDE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F9922-4EA0-47AA-8E02-FE2F20CF1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C4700-5C7C-442C-AEE2-289462587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68755-6534-41E0-A783-5F8FCC42F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13200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回归分析及相关性分析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回归分析基本概念与原理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相关性分析基本概念与方法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回归分析与相关性分析关系探讨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实际应用案例展示与解读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回归分析基本概念与原理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974" b="169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回归分析是一种统计分析方法，用于研究因变量与一个或多个自变量之间的关系。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通过建立一个数学模型来描述变量之间的关系，并对未知数据进行预测和控制。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回归分析定义及目的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线性回归模型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线性回归模型假设因变量与自变量之间存在线性关系，即因变量可以表示为自变量的线性组合。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非线性回归模型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非线性回归模型则假设因变量与自变量之间存在非线性关系，需要通过非线性函数来描述。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4001" r="1400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线性回归模型与非线性回归模型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最小二乘法是一种数学优化方法，用于求解回归方程中的未知参数，使得实际观测值与回归方程预测值之差的平方和最小。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最小二乘法原理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最小二乘法广泛应用于各种回归分析中，是估计回归方程参数的重要方法。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最小二乘法应用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最小二乘法原理及应用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回归方程显著性检验目的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检验回归方程是否显著，即因变量与自变量之间是否存在显著的统计关系。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回归方程显著性检验方法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常用的回归方程显著性检验方法包括F检验、t检验等，用于判断回归方程的系数是否显著不为零。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回归方程显著性检验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相关性分析基本概念与方法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36" r="324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89" r="308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相关性分析定义及目的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相关性分析的主要目的是确定变量之间是否存在关联，以及关联的程度如何，进而为后续的回归分析等提供基础。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相关性分析是一种统计方法，用于研究两个或多个变量之间的关系强度和方向。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皮尔逊相关系数的计算公式为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$r = frac{sum_{i=1}^{n}(x_i - bar{x})(y_i - bar{y})}{sqrt{sum_{i=1}^{n}(x_i - bar{x})^2} sqrt{sum_{i=1}^{n}(y_i - bar{y})^2}}$，其中$x_i$和$y_i$是两个变量的观测值，$bar{x}$和$bar{y}$是它们的平均值，$n$是观测值的个数。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皮尔逊相关系数的解读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当$r&gt;0$时，表示两个变量正相关；当$r&lt;0$时，表示两个变量负相关；当$r=0$时，表示两个变量不相关。同时，$|r|$越接近于1，表示两个变量的线性关系越强。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皮尔逊相关系数计算与解读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对异常值不敏感，适用于非线性关系的研究，但计算复杂度较高。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斯皮尔曼秩相关系数的特点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当数据存在异常值、分布形态不明或变量之间的关系可能为非线性时，可以考虑使用斯皮尔曼秩相关系数进行分析。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斯皮尔曼秩相关系数的应用场景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斯皮尔曼秩相关系数特点及应用场景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偏相关是指在多个变量中，固定其他变量的影响，单独研究两个变量之间的相关关系。偏相关系数可以消除其他变量的干扰，更准确地反映两个变量之间的真实关系。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偏相关和复相关都是相关性分析中的重要概念，它们可以帮助我们更深入地理解变量之间的关系，并为后续的回归分析等提供有力支持。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复相关是指一个变量与多个变量之间的相关关系。复相关系数可以衡量一个变量与多个变量整体之间的相关程度，常用于多元回归分析中。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偏相关和复相关概念介绍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回归分析与相关性分析关系探讨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主要用于探究因变量与一个或多个自变量之间的关系，通过构建回归模型来预测或解释因变量的变化。在统计学中，回归分析占有重要地位，是数据分析和预测的重要工具。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主要分析两个或多个变量之间的关系强度和方向，通过计算相关系数来衡量变量间的相关程度。相关性分析在统计学中也具有重要地位，是了解变量间关系的基础。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两者在统计学中地位和作用比较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https://d.book118.com/225213200132011104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2024-09-14T03:55:24.571</cp:lastPrinted>
  <dcterms:created xsi:type="dcterms:W3CDTF">2024-09-13T19:55:24Z</dcterms:created>
  <dcterms:modified xsi:type="dcterms:W3CDTF">2024-09-13T19:55:26Z</dcterms:modified>
</cp:coreProperties>
</file>