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853405-9C6B-4FD3-9C89-06512B993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57FBC2-0065-4577-9E55-CCD7F491D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BB7577-3B1C-4715-951A-CEB383364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27D39E-8ECE-4547-9C27-F257029A3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9DE656-133F-4B59-B5A4-554337804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FD6330-1B55-4C65-A9C8-1A614D9AE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0A8AA0-49B3-4624-8089-1505B2E48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749399-F3CA-4228-A316-02A763ECB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03A823-7814-4718-A2D2-D3E4DA32A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9117AC-8AED-4FE6-AE9B-F4795CBCC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6A3944-2CD2-43D1-B097-DCE6B3E4C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21403113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古代诗词知识竞赛课件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古代诗词概述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古代诗词鉴赏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古代诗词名篇赏析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古代诗词与文化传承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古代诗词知识竞赛题目解析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古代诗词概述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910" r="369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0" r="1072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0" r="1072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古代诗词是古代文学的重要组成部分，主要指中国古代的诗歌和词曲。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古代诗词通常具有韵律感、意境深远、语言优美、寓意深刻等特点，是中国古代文化的瑰宝。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古代诗词的定义与特点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古代诗词起源于中国古代的民间歌谣和祭祀仪式，最早可追溯到商周时期的甲骨文和金文。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古代诗词经历了先秦诗经、楚辞、汉乐府、唐诗、宋词等不同的发展阶段，形成了丰富多彩的艺术风格和流派。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古代诗词的起源与历史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古代诗词可以根据不同的标准进行分类，如题材、风格、体裁等。常见的分类方式有五言、七言、绝句、律诗、词曲等。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古代诗词有许多不同的流派，如豪放派、婉约派、田园派、边塞派等。每个流派都有其独特的特点和风格，反映了不同时期和地域的文化背景和社会状况。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36" r="2403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古代诗词的分类与流派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古代诗词鉴赏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801" r="2680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意境是古代诗词中通过自然景象或场景描绘所传达出的情感和氛围。例如，王之涣的《登鹳雀楼》通过描绘壮观的河山，传达出豪迈的情感。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意象是诗词中用来表达特定含义和情感的物象。例如，李白的《静夜思》中的“明月”象征着思乡之情。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古代诗词的意境与意象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8236" b="823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古代诗词中常用的修辞手法包括比喻、拟人、夸张、对偶等，这些手法能够增强诗词的表达效果和感染力。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修辞手法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古代诗词讲究声韵和节奏，通过平仄、韵律和节奏的变化来营造不同的艺术效果。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声韵节奏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古代诗词的语言艺术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古代诗词的主题与思想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古代诗词的主题广泛，包括山水、田园、边塞、离别、爱情等，这些主题反映了古代人们的生活和情感体验。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思想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古代诗词中蕴含着丰富的思想，如儒家的人伦道德、道家的自然无为、佛教的禅悟等，这些思想对古代文人的创作产生深远影响。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https://d.book118.com/225214031133011040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2024-08-31T12:15:00.808</cp:lastPrinted>
  <dcterms:created xsi:type="dcterms:W3CDTF">2024-08-31T04:15:00Z</dcterms:created>
  <dcterms:modified xsi:type="dcterms:W3CDTF">2024-08-31T04:15:02Z</dcterms:modified>
</cp:coreProperties>
</file>