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07134-CBAC-4773-8906-8B353C263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796F2-F839-4041-9C44-0296DC5D7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4BC9F-5C39-4B82-922E-7D2B627ED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2BE26-6795-40E7-AAE5-FA6E7079E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D7D86B-3686-4E70-A281-561858D8A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35ED03-07CF-46F7-83B5-424BED540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5BD022-BF33-45E0-8090-5E5621E45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854388-C01E-4A66-9FAF-4E58C9CA7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DDB1B-FC2F-415B-8D7D-138663640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26C9F-F5F8-4ADE-8339-08B3A1DE3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83162-3367-4B77-B408-680816E9E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22210430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建筑制图教程-结构施工图图文详解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结构施工图概述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结构施工图基础知识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结构施工图绘制技巧与方法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结构施工图实例分析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结构施工图审查与验收流程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结构施工图常见问题及解决方案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结构施工图概述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结构施工图是表达房屋承重构件的布置、形状、大小、材料、构造及其相互关系的图样，是房屋结构施工的重要依据。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结构施工图是房屋建筑施工图的重要组成部分，主要用于指导房屋结构的施工，确保施工质量和安全。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结构施工图定义与作用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楼梯结构详图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设计总说明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对结构施工图的设计依据、荷载资料、材料要求、施工注意事项等进行详细说明。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楼层结构平面图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表示各楼层承重构件的平面布置的图样，包括梁、板、柱等构件的位置、尺寸和配筋。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屋盖结构平面图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表示屋盖承重构件的平面布置的图样，包括屋架、屋面板、天窗架等构件的位置、尺寸和配筋。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列出所有结构施工图的名称、图别、图号等，方便查阅。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图纸目录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基础平面图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表示建筑物基础平面布置的图样，包括基础的形状、大小、深度、配筋等。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表示楼梯承重构件的详细构造的图样，包括楼梯段、平台、栏杆等构件的形状、尺寸和配筋。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结构施工图组成要素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2" r="31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结构施工图的绘制应遵循《房屋建筑制图统一标准》等相关规范，确保图纸的准确性和规范性。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结构施工图的绘制应采用规定的比例尺和线型，标注清晰、准确，符合制图标准。同时，应注意图纸的布局合理、美观大方。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结构施工图绘制规范与标准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绘制标准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绘制规范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结构施工图基础知识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由钢筋和混凝土构成，具有承载力强、耐久性好、防火性能优良等特点。广泛应用于高层建筑、大跨度桥梁等工程领域。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钢筋混凝土结构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以钢材为主要材料，具有自重轻、强度高、施工速度快等优点。适用于大跨度厂房、高层建筑等。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由砖、石或砌块等砌体材料构成，具有良好的保温隔热性能和一定的承载能力。常用于多层住宅、办公楼等建筑。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砌体结构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以木材为主要材料，具有质轻、易加工、环保等特点。常用于低层住宅、别墅等建筑。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木结构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建筑结构类型及特点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具有高强度、良好的塑性和韧性，易于加工和焊接。选用时应考虑其屈服强度、抗拉强度、伸长率等指标。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由水、骨料（砂、石）和水泥等材料拌合而成，具有抗压强度高、耐久性好等特点。选用时应考虑其强度等级、坍落度、和易性等因素。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具有质轻、强度高、纹理美观等特点。选用时应考虑其树种、含水率、强度等级等因素。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木材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建筑材料性能与选用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建筑荷载通过楼板、梁、柱等构件传递至基础，再传递至地基。各构件在荷载作用下产生内力（弯矩、剪力、轴力等）和变形。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荷载传递路径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工程师需对建筑结构进行受力分析，以确定各构件的受力状态及内力分布。常用的受力分析方法包括静力分析、动力分析等。在进行受力分析时，需考虑荷载类型（恒载、活载、风载、地震作用等）以及结构形式（框架、剪力墙、框剪等）等因素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受力分析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建筑荷载传递路径及受力分析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结构施工图绘制技巧与方法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专业的CAD绘图软件，具有强大的绘图和编辑功能，支持多种文件格式，适用于建筑、机械等领域。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AutoCAD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417" r="14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SketchUp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Revit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易于学习的3D建模软件，适用于建筑设计、室内设计等领域，支持导入和导出多种文件格式。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BIM建模软件，适用于建筑设计、结构设计等领域，支持协同设计和多专业协作。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绘图软件介绍及使用技巧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使用“直线”工具绘制直线段，可以通过指定起点和终点来确定直线的位置和长度。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417" b="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958" r="249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457" r="18457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直线绘制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使用“多段线”工具可以绘制由直线和圆弧组成的多段线，适用于绘制复杂的图形。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多段线绘制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使用“修剪”、“延伸”、“打断”等工具可以对绘制的线条进行编辑，以满足不同的绘图需求。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线条编辑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线条绘制与编辑方法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特殊字符输入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在文本标注中需要输入特殊字符时，可以使用“符号”工具或者输入对应的Unicode编码。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文本编辑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使用“编辑”工具可以对已有的文本标注进行编辑和修改，包括修改内容、调整位置等。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文本标注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使用“文本”工具可以在图纸上添加文字标注，可以设置字体、大小、颜色等属性。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文本标注与编辑方法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https://d.book118.com/225222104300011101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2024-09-10T09:00:29.901</cp:lastPrinted>
  <dcterms:created xsi:type="dcterms:W3CDTF">2024-09-10T01:00:29Z</dcterms:created>
  <dcterms:modified xsi:type="dcterms:W3CDTF">2024-09-10T01:00:32Z</dcterms:modified>
</cp:coreProperties>
</file>