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FEC63-272B-408E-95BF-7D7FACAE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0DC93-72A0-463E-B097-F85E0D77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65BEA-6446-4CF4-AFA9-3749D1E1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B65E9-7768-4057-93BC-8C8BFD56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3992C-6142-4B47-A567-ADA2B1174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E3CFA-0F47-4E08-A83B-86DF5F60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D7990-2E40-4A98-92CB-48B4C5F7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F7B3E-284F-4657-8FDF-3D48DFAB4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2BDAD-B250-4EB5-B272-AF6F8AE1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93630-DA73-486D-A1C7-00C15A2C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0A80F-A54A-4A01-A261-83ABB015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222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溺水安全知识培训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溺水预防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溺水救援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溺水自救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溺水后的护理与恢复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溺水是指人体淹没在水中，无法自主呼吸，导致窒息和生命危险的情况。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溺水可以分为急性和慢性两种类型。急性溺水是指短时间内大量饮水或淹没在水中，导致窒息和呼吸衰竭；慢性溺水是指长期处于水中，导致身体水分过多，引起电解质失衡和多器官功能衰竭。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溺水的定义与类型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188" r="16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溺水的原因多种多样，包括不慎跌入水中、游泳时不慎滑入水中、水性不佳或不会游泳、饮酒过量等。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溺水的危险因素包括年龄、身体状况、饮酒、水域情况等。儿童和老年人由于身体机能较弱，容易发生溺水；身体状况不佳、饮酒过量或在水域情况不明的情况下游泳或玩耍，也容易发生溺水。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溺水的原因与危险因素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0" r="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溺水的后果严重，可能导致死亡或永久性的脑损伤。即使被救上岸，也可能会因为缺氧、窒息等原因导致多器官功能衰竭或严重的并发症。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溺水不仅对受害者本人造成伤害，还会对其家庭和社会造成巨大的影响。家庭成员需要承担巨大的心理和经济负担，社会也需要承担医疗和康复等费用。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溺水的后果与影响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掌握基本的游泳技能，能够在水中保持平衡和自救。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学习游泳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了解如何应对紧急情况，如抽筋、遇到水流等，以及如何正确使用救生设备。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学习水上安全技能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学习游泳与水上安全技能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在参与水上活动前，应了解活动场所的安全规定，如禁止跳水、禁止独自游泳等。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了解活动场所的安全规定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在有救生员的水域，应遵守救生员的指示，听从指挥，以确保自身安全。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遵守救生员指示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遵守水上活动安全规定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选择合适的水上活动场所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选择有救生员、设施完善、管理规范的水上活动场所，避免选择偏僻、无人看管的水域。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选择合适的水上活动时间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避免在恶劣天气、夜间或水况不明朗时进行水上活动，以确保安全。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选择合适的水上活动场所与时间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根据水上活动的需要，选择合适的救生设备，如救生衣、救生圈等。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在使用救生设备前，应了解其使用方法和注意事项，确保正确使用，以提高自救和救助他人的能力。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使用合适的救生设备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正确使用救生设备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选择合适的救生设备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溺水救援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https://d.book118.com/225222221302011103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2024-09-13T06:27:51.439</cp:lastPrinted>
  <dcterms:created xsi:type="dcterms:W3CDTF">2024-09-12T22:27:51Z</dcterms:created>
  <dcterms:modified xsi:type="dcterms:W3CDTF">2024-09-12T22:27:53Z</dcterms:modified>
</cp:coreProperties>
</file>