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293BC-E99F-476E-9B93-4728F8BDD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120C-A3D9-4DFF-90B0-AD1C74444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F67C3-3FB6-466A-BF5D-1AA8C119A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1DDA1-9EC8-4234-9877-6D6334C45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D79A7-7778-4475-95DA-5A07098E6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66C49B-3CC9-49A5-9A06-8CD4DAB3F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8D3391-C5C7-4612-82AD-A91D5BD21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A2BB7-4F07-4F1E-AD22-7904B59F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B4694-EF33-496D-A27B-F99BA19F0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00A7B-3FC1-41A9-8830-5A90FC3B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594E0-D2AD-4B26-B260-B71F606BF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222401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ai数字化中台技术架构方案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2884138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数据中台建设方案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业务中台建设方案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技术中台建设方案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2884138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人工智能应用集成策略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系统集成与测试方案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运维管理与持续改进计划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随着企业业务规模不断扩大和市场竞争日益激烈，企业需要借助数字化转型来提升自身竞争力。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企业数字化转型需求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中台作为企业数字化转型的重要组成部分，能够帮助企业实现业务与技术的融合，提高运营效率和创新能力。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中台战略兴起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AI技术在各个行业领域得到广泛应用，为企业数字化转型提供了强大的技术支持。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AI技术广泛应用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通过引入AI技术，构建智能化中台，实现业务、数据和技术的全面融合。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构建智能化中台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借助中台的共享服务和标准化流程，降低企业运营成本，提高运营效率。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通过中台提供的灵活可扩展的技术架构，支持企业快速响应市场变化，加速产品和服务创新迭代。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加速创新迭代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通过数字化转型和中台战略实施，提升企业整体竞争力，实现可持续发展。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详细介绍AI数字化中台的技术架构、组件和功能模块等。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实施路线图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阐述项目实施的时间表、里程碑和关键任务等。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预期成果与收益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分析项目实施后预期达到的成果和收益，包括运营效率提升、成本降低、创新加速等方面。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识别项目实施过程中可能面临的风险和挑战，并提出相应的应对措施和预案。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遵循业务驱动、服务化、组件化、标准化的设计原则。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制定合理的技术选型策略，确保技术的先进性、成熟度和稳定性。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采用分层设计，实现高内聚、低耦合，便于系统扩展与维护。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注重数据治理与安全管理，保障数据的安全、可靠和易用性。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提供底层计算、存储、网络资源等基础设施服务。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技术支撑层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提供基础技术组件和工具，如消息队列、缓存、日志等。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实现数据的存储、访问和管理，支持多种数据源。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提供各类业务应用功能，满足用户需求。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抽象并封装业务逻辑，提供可复用的服务接口。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逻辑架构规划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根据业务需求，将系统拆分为多个独立的部署单元，提高系统的可伸缩性和容错能力。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采用Docker等容器化技术，实现应用的快速部署、隔离和弹性扩展。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容器化部署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通过自动化工具和流程，实现系统的持续集成、持续部署和智能监控。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自动化运维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构建多个数据中心，实现数据同步和容灾备份，提高系统的可用性和数据安全性。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多活数据中心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物理架构部署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数据中台建设方案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数据源识别与分类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梳理企业内部及外部数据源，明确数据采集范围，如业务数据、用户行为数据、第三方数据等。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数据采集技术选择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根据数据源类型及数据量大小，选择合适的数据采集技术，如批处理采集、实时采集、日志采集等。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数据整合策略制定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制定统一的数据整合策略，包括数据清洗、转换、加载等流程，确保数据质量和一致性。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数据采集与整合策略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846" b="19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135" b="24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数据存储与管理技术选型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存储技术选择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根据数据类型、访问频率、存储成本等因素，选择合适的存储技术，如关系型数据库、非关系型数据库、数据仓库等。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制定完善的数据备份与恢复策略，确保数据安全性和可用性。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采用先进的数据管理技术，如数据版本控制、数据血缘分析、数据质量监控等，提高数据管理效率。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制定完善的数据治理策略，包括数据标准制定、数据质量监控、数据安全管理等，确保数据的规范性、准确性和安全性。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数据治理策略制定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采用多种数据安全保障措施，如数据加密、访问控制、安全审计等，确保数据不被泄露、篡改或损坏。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数据安全保障措施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定期进行数据合规性审查，确保企业数据处理活动符合法律法规和监管要求。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数据合规性审查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数据治理与安全保障措施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业务中台建设方案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以业务为中心，将业务功能抽象为可复用的服务。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5132" r="5132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通过服务接口标准化，实现服务间的松耦合。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采用分布式服务架构，提高服务的可用性和扩展性。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业务服务化设计思路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将业务服务化后的功能拆分为独立的微服务。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每个微服务具备独立的运行环境和数据库。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通过API网关实现微服务的统一管理和调用。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微服务架构实践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https://d.book118.com/225222240142011111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2024-09-17T06:36:50.448</cp:lastPrinted>
  <dcterms:created xsi:type="dcterms:W3CDTF">2024-09-16T22:36:50Z</dcterms:created>
  <dcterms:modified xsi:type="dcterms:W3CDTF">2024-09-16T22:36:52Z</dcterms:modified>
</cp:coreProperties>
</file>