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E42A9-8401-41D9-BBED-12792A76D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1BB79-BD93-4A2A-BC53-712F84576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0ED7C-E007-4AC1-A2D1-53B249DC4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387F0-ACB8-4BA7-B3A5-104216E4F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735928-4F4E-407B-B84D-F38DAB0C1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E76DBF-AB93-4935-AFFC-8A71FF71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214C4-0C80-4AD9-AED1-75F52C3E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3ECCA-249F-4A54-AD82-8B9AA8EC6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4531C-3F11-4615-8367-933DE74DF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B807C-5418-475F-8860-1A584FA4A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835FA-959D-4700-9B5D-DCDB20DB5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23042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突发情况下的急诊科病人观察技巧分享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急诊科病人观察的基本原则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观察技巧之病情识别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观察技巧之生命体征监测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观察技巧之心理支持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观察技巧之团队协作与沟通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提高急诊科医护人员对突发情况下病人的观察能力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应对急诊科日常工作中可能出现的各种紧急情况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分享有效的病人观察技巧和应对策略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3953" b="13953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及时发现病人病情变化，采取相应治疗措施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预防并发症的发生，降低医疗风险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提高医疗质量，确保病人安全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急诊科病人观察的重要性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急诊科病人观察的基本原则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通过询问病人或家属，掌握病人的主诉、既往病史、过敏史等关键信息。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密切监测病人的呼吸、心率、血压、体温等生命体征，及时发现异常变化。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根据病人的症状、体征及辅助检查结果，快速判断病情的轻重缓急。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迅速了解病史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观察生命体征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判断病情严重程度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快速评估病情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根据病人的主诉和病情，确定需要重点观察的症状和体征，如疼痛、呼吸困难等。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评估病人是否存在并发症的高危因素，如年龄、基础疾病等，并加强相关症状的观察。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密切观察病人的病情变化，包括症状减轻或加重、生命体征波动等，及时调整治疗方案。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针对主要症状进行观察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关注并发症的风险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留意病情变化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确定观察重点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将病人的症状、体征、辅助检查结果等详细记录在病历中，以便医生全面了解病情。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详细记录观察结果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一旦发现病人出现异常情况，如病情突然恶化、生命体征不稳定等，应立即向医生汇报并寻求处理意见。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及时汇报异常情况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随时与医生保持沟通，及时反馈病人的病情变化和治疗效果，为医生制定和调整治疗方案提供依据。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保持与医生的沟通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及时记录与汇报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观察技巧之病情识别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观察患者呼吸频率、深度和节律，注意是否有呼吸急促、气促、喘息等异常表现。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询问患者胸痛部位、性质、持续时间，观察有无伴随症状如恶心、呕吐、出汗等。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观察患者神志是否清醒，反应是否迟钝，有无烦躁不安、嗜睡、昏迷等表现。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识别常见急症症状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观察患者体温、脉搏、呼吸、血压等生命体征，了解病情轻重缓急。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症状持续时间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询问患者症状出现时间，持续时间，是否进行性加重，以判断病情发展趋势。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了解患者有无伴随症状如头痛、恶心、呕吐、腹痛等，有助于判断病情复杂程度。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判断病情严重程度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预测潜在风险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详细询问患者既往病史、家族史、过敏史等，以发现潜在的高危因素。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对患者进行全面细致的体格检查，发现潜在的病变或异常情况。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实验室及影像学检查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根据患者病情需要，合理安排实验室检查和影像学检查，以明确诊断和评估病情。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观察技巧之生命体征监测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对急诊科病人进行定时体温测量，记录并观察体温变化。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常规体温监测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及时发现体温过高或过低的异常情况，如高热、低热等。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异常体温识别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根据异常体温情况，采取相应的降温或保暖措施，并及时通知医生。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体温监测与异常处理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https://d.book118.com/225223042132011104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2024-09-14T03:57:10.876</cp:lastPrinted>
  <dcterms:created xsi:type="dcterms:W3CDTF">2024-09-13T19:57:10Z</dcterms:created>
  <dcterms:modified xsi:type="dcterms:W3CDTF">2024-09-13T19:57:13Z</dcterms:modified>
</cp:coreProperties>
</file>