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DE4D4F-41C2-47E1-A700-EA4533613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2F3E6A-4AC3-446B-9653-11CF2DD34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0C0800-14C2-46B7-9E64-B3531817A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CC838C-D428-4967-9657-129FBBC7C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BDD93A-E088-48BD-8C43-337C4FD9C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ABD4EF-C175-4C02-88BE-B2D7975B0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46A8E0-B50D-4E4E-83A0-376D8F4B1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753E8D-85C8-4B1D-852E-51056FB37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2EE8FC-27C1-413E-AD38-2806F534D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C559FD-8E20-4AB1-A83D-36660EBE5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B1A23B-CED0-4A9E-98F6-B844D9129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223043024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140游戏行业的社交媒体游戏应用分析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游戏行业概述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社交媒体游戏应用现状分析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社交媒体游戏应用的优势与挑战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社交媒体游戏应用案例分析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未来趋势预测与建议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分析游戏行业在社交媒体上的应用和趋势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探讨社交媒体对游戏行业的影响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不仅改变了游戏行业的营销方式，还影响了游戏的开发、运营和玩家社区的建设。本报告将探讨社交媒体对游戏行业的影响，并分析如何利用社交媒体来提高游戏的知名度、吸引更多玩家和提高玩家满意度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交媒体的普及和游戏行业的发展，游戏公司越来越多地利用社交媒体平台来推广游戏、与玩家互动和提供客户服务。本报告旨在分析游戏行业在社交媒体上的应用和趋势，为游戏公司提供有价值的见解和建议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涵盖的游戏类型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本报告将涵盖多种游戏类型，包括动作、冒险、角色扮演、策略、射击等，以全面了解游戏行业在社交媒体上的应用和趋势。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分析的社交媒体平台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本报告将分析多个主流的社交媒体平台，如Facebook、Twitter、Instagram、YouTube和TikTok等，以了解游戏公司在不同平台上的表现和策略。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报告的时间范围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本报告将分析过去几年内游戏行业在社交媒体上的应用和趋势，并预测未来的发展趋势。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游戏行业概述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游戏行业现状及发展趋势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游戏行业已经成为全球最大的娱乐产业之一，市场规模不断扩大，玩家数量持续增加。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随着5G、云游戏等新技术的普及，游戏行业将朝着更加智能化、互动化、沉浸化的方向发展。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动作游戏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角色扮演游戏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策略游戏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休闲游戏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游戏类型与特点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以快速反应和精准操作为主，强调玩家的手眼协调能力和反应速度。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玩家扮演特定角色，通过完成任务和战斗提升角色能力，体验丰富的剧情和世界观。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简单易上手，适合各年龄段玩家，强调放松和娱乐性。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需要玩家制定长期规划和战略布局，强调思维能力和决策能力。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付费意愿强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随着游戏品质的提升和玩家对游戏的认同度增加，玩家付费意愿也在逐渐提高。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游戏玩家以年轻人为主，他们热爱新鲜事物，追求刺激和快感。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游戏已经成为社交的重要场所，玩家通过游戏结识朋友，建立社交网络。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玩家群体特征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社交媒体游戏应用现状分析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休闲游戏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策略游戏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角色扮演游戏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竞技游戏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社交媒体游戏应用类型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简单易懂，适合在社交媒体上短时间娱乐，如消消乐、跑酷等。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需要玩家制定计划和策略，通常涉及资源管理和战斗，如部落冲突、海岛奇兵等。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玩家扮演特定角色，在虚拟世界中探险、战斗和社交，如剑与远征、梦幻西游等。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玩家间进行实时对战，展示技巧和策略，如王者荣耀、英雄联盟等。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竞争激烈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众多游戏开发商和发行商在社交媒体平台上争夺用户和市场份额，导致市场竞争异常激烈。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创新不断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为了吸引用户并保持竞争力，游戏开发商不断推出新的玩法、题材和社交功能，推动社交媒体游戏应用市场的创新和发展。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市场规模庞大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随着智能手机的普及和移动互联网的发展，社交媒体游戏应用市场规模逐年增长，已成为游戏行业的重要组成部分。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社交媒体游戏应用市场规模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https://d.book118.com/225223043024011100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2024-09-07T20:31:45.191</cp:lastPrinted>
  <dcterms:created xsi:type="dcterms:W3CDTF">2024-09-07T12:31:45Z</dcterms:created>
  <dcterms:modified xsi:type="dcterms:W3CDTF">2024-09-07T12:31:47Z</dcterms:modified>
</cp:coreProperties>
</file>