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1001F-B3C4-4121-B967-E7F59FF28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57DA5-B767-4A13-8216-DAC0E84D2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D73EC-062D-48ED-A2ED-CCCF6ABC1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FE975-E593-4C69-BAE5-581E7346B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3AC1D-D0C8-42D1-A0B1-E1F240C34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3C54E-C821-4141-86C5-5705561D5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9010A-F185-44CB-98A6-D24D48F4B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04609-C089-4D8A-8E62-786A7D143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25389-97FC-46F8-B9FE-DA49C652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D19BD-8C71-4232-BD01-398A38EB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09475-9424-4745-9178-D188F61BA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2312404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《文言文句式》ppt课件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文言文句式分类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文言文句式的特点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文言文句式的运用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文言文句式的学习方法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文言文句式是指古代汉语中特有的句型和表达方式，与现代汉语存在一定的差异。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根据句子的结构、语序、词义等方面的特点，文言文句式可以分为若干类型，如判断句、被动句、省略句、倒装句等。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文言文句式的定义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掌握文言文句式是理解古代文献的基础，有助于阅读古代文献、历史资料等。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理解古代文献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促进现代汉语学习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学习文言文句式能够提高语言素养，培养对古代汉语的感知和理解能力，增强文化底蕴。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通过学习文言文句式，可以更深入地理解现代汉语的演变过程，加深对现代汉语的理解和运用能力。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学习文言文句式的意义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文言文句式分类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判断句是对事物的性质、情况、事物之间的关系做出肯定或否定判断的句子。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判断句通常以名词或名词性短语表示判断，有时也使用动词或动词短语表示判断。在文言文中，判断句常以“……者，……也”的形式出现，或者省略“者”、“也”等判断词。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被动句是指句子中的主语是动作的接受者，而不是动作的执行者。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被动句在文言文中常以“受”、“被”、“为”、“所”等词来表示被动关系，或者通过特定句式如“见……于……”来表示被动。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被动句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省略句是指在句子中省略某些成分，以达到简洁表达的目的。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在文言文中，省略句非常常见，省略的成分包括主语、谓语、宾语等。省略的句子需要在理解上下文的基础上进行补充。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省略句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倒装句是指句子中的词语顺序与常规顺序不同，以达到特定的修辞效果。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在文言文中，倒装句可以分为多种类型，如主谓倒装、宾语前置、定语后置等。倒装句的使用可以使语言更加生动、形象。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倒装句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https://d.book118.com/225223124042011043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2024-09-04T21:22:21.333</cp:lastPrinted>
  <dcterms:created xsi:type="dcterms:W3CDTF">2024-09-04T13:22:21Z</dcterms:created>
  <dcterms:modified xsi:type="dcterms:W3CDTF">2024-09-04T13:22:23Z</dcterms:modified>
</cp:coreProperties>
</file>