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EE66B4-1AAD-4448-8D4B-2074A07FE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909157-2168-4C6A-8AA8-AAACA838D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A81503-A309-4A2A-8484-DA57C97EB3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9E7F2B-3AAE-4C27-968F-590DEEEA2F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C30AD8-4D4B-4A0C-B872-A747FAE04C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453D2F-3E62-4471-812E-83C6152963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BDEE3A-B8B2-4664-AE53-148751A304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3C687C-B2F6-4421-82AD-321D501CA2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428795-0EE8-4DEB-86D1-2544A525BF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24684C-3E1A-411F-88C5-266F3A9B7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5D74B4-D376-4F3E-9C7B-D3E3205A8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22323121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预防电信诈骗</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电信诈骗概述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预防电信诈骗的措施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遭遇电信诈骗的应对措施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预防电信诈骗的案例分析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电信诈骗概述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电信诈骗是指通过电话、短信、网络等电信手段，利用虚假信息诱使受害人进行钱款交易或泄露个人信息，从而骗取财物或个人隐私的犯罪行为。</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电信诈骗是一种非接触性犯罪，犯罪分子与受害人在不接触的情况下进行远程作案。</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电信诈骗不仅侵犯了受害人的财产权益，还对受害人的人身安全和个人隐私构成了严重威胁。</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2760" r="12760"/>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电信诈骗的定义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电信诈骗的常见手段</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冒充公检法人员</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犯罪分子冒充公安、检察院、法院等执法机关工作人员，以受害人涉嫌违法犯罪为由，威胁受害人转账或缴纳保证金。</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虚假中奖信息</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犯罪分子通过短信、电话、邮件等方式向受害人发送虚假中奖信息，诱使受害人点击恶意链接或提供个人信息，进而骗取钱财。</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冒充熟人诈骗</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犯罪分子冒充受害人的亲友或同事，以急需用钱、遇到困难等为由，请求受害人转账或提供个人信息。</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网络购物诈骗</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犯罪分子在网络上发布虚假商品或服务信息，诱使受害人进行交易，骗取受害人的钱财。</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170" r="2417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受害人在被骗后往往面临巨大的经济损失，特别是对于老年人、学生等弱势群体来说更是如此。</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财产损失</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犯罪分子在实施电信诈骗过程中，可能会获取受害人的个人信息，进而对受害人的人身安全构成威胁。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人身安全威胁</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电信诈骗的频发导致社会信任度降低，人们对陌生电话、短信、网络信息等产生怀疑和恐惧心理。</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社会信任危机</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电信诈骗的存在和频发对法律制度的权威性和公信力构成了挑战和威胁，需要不断完善相关法律法规和打击力度。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法律制度受损</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电信诈骗的危害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预防电信诈骗的措施</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保护个人信息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不轻易透露个人重要信息，如身份证号、银行卡号、密码等，避免在公共场合使用个人账号登录。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定期更换密码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对于重要账号，如银行、邮箱等，应定期更换密码，并使用复杂度较高的密码。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防范网络钓鱼</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警惕来自不明来源的邮件和链接，避免点击或下载，以免被恶意软件感染或泄露个人信息。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提高个人信息保护意识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识别诈骗电话</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对于自称公检法、银行、客服等陌生电话要保持警惕，避免泄露个人信息或转账。</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不轻信中奖信息</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对于声称中奖的陌生电话要保持冷静，不要轻易相信，更不要随意提供个人信息。</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挂断可疑电话</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如果怀疑对方是诈骗电话，应立即挂断，并可向相关机构举报。</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谨慎接听陌生电话</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对于涉及个人信息、账号、密码等重要信息的短信和邮件要保持警惕，避免点击链接或下载附件。</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识别诈骗信息</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注意保护个人隐私和财产安全，不轻易相信陌生人的投资、赌博等信息，避免上当受骗。</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防范网络诈骗</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如果发现诈骗信息或邮件，应及时向相关机构举报，以便及时处理和打击。</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举报诈骗信息</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识别和防范诈骗短信和邮件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使用安全软件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安装防病毒软件、防火墙等安全软件，定期更新病毒库和补丁，提高系统安全性。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使用安全浏览器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选择安全可靠的浏览器，并定期更新版本，避免被恶意软件攻击和感染。</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469" r="19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使用安全软件和安全浏览器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遭遇电信诈骗的应对措施</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https://d.book118.com/225223231214011042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2024-09-03T21:58:16.948</cp:lastPrinted>
  <dcterms:created xsi:type="dcterms:W3CDTF">2024-09-03T13:58:16Z</dcterms:created>
  <dcterms:modified xsi:type="dcterms:W3CDTF">2024-09-03T13:58:18Z</dcterms:modified>
</cp:coreProperties>
</file>