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2FC6172-C6E2-4269-8DEF-B87ECDA4187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23385-9250-42F5-91AD-79BEED068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44E65-FEA0-457E-977D-5F676D03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E94E2-5AAE-4546-8236-716F9C1F7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5B67D-FC83-4A5E-8380-49192EAAA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7230FE-2388-4950-B5C9-210C121B3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74773-26EC-492F-97E6-D1328023E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9A191-4E90-4ED4-9A58-7AAA4360D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3DE60-5CFF-40F2-958E-D6A58267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E1A65-4BDD-4D19-9297-A5D454E35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78AF9-2E70-4D3E-825C-7FB5ECE1F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AB925-68AC-4097-999C-707F96411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8E4B68A-BA9F-4A06-AF86-28F4C0230A3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67EAB6C-E4D6-4970-9C02-19FDD8317BE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2411012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建立正确的游泳观念，避免溺水危险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建立正确的游泳观念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游泳姿势和技巧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游泳常见错误及纠正方法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游泳中的安全常识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游泳与健康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建立正确的游泳观念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游泳的重要性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游泳是一项非常重要的运动，不仅可以增强体质，提升生活质量，还能带来无限乐趣。通过游泳，我们可以锻炼身体各大肌肉群，增强心肺功能，提高耐力和灵活性。因此，建立正确的游泳观念至关重要，不仅可以享受游泳带来的乐趣，同时也可以避免溺水危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2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学习正确的划水姿势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游泳的动作要领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掌握正确的呼吸节奏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游泳的呼吸技巧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保持身体平衡和正确的姿势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游泳的姿势要求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3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游泳的安全规则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了解水域情况和水流方向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了解水性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选择浅水区游泳更稳妥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避免在深水区游泳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陪伴游泳更安全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不要独自游泳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5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游泳帽的作用和选择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保护头发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减少水阻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选择合适的尺寸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游泳圈的使用方法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辅助浮力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训练平衡感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注意使用方法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游泳的装备选择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游泳镜的作用和选购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防水防雾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舒适耐用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适合自己的面型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0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游泳安全小贴士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除了遵循游泳的基本概念和安全规则，还要注意以下几点：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1.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不要盲目学习高难度游泳动作，先掌握基本技能再逐步提升；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2.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不要在体力不支时继续游泳，避免发生意外；</a:t>
            </a: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3.</a:t>
            </a: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遇到意外情况时保持冷静，不要慌张，寻求帮助。总之，游泳是一项健康的运动，建立正确的游泳观念和安全意识尤为重要。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4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游泳常见误区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学习正确姿势和技巧很重要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游泳不需学习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正确的呼吸技巧对游泳很重要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游泳可以替代深呼吸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专注游泳，避免分心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游泳可以思考问题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5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游泳姿势和技巧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0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仰泳技巧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仰泳是一种常见的游泳姿势，要求保持身体平稳漂浮在水面上，正确的手部动作和腿部动作可以帮助保持平衡，正确的呼吸技巧更是关键，要保证每次呼吸都充分而准确。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仰泳技巧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保持身体平稳漂浮在水面上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身体姿势要求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正确的手部动作可以帮助保持平衡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手部动作技巧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合理的腿部动作是游泳的基础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腿部动作技巧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保证每次呼吸都充分而准确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呼吸技巧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7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蛙泳技巧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蛙泳是一种比较常用的游泳姿势，要求有规律的蛙蹬动作和配合的手部动作，同时要注重呼吸技巧，保持呼吸顺畅。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3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蛙泳技巧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有规律的蛙蹬动作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身体姿势要求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配合的手部动作是关键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手部动作技巧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蛙蹬动作要有节奏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腿部动作技巧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保持呼吸顺畅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呼吸技巧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4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自由泳技巧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保持身体水平漂浮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身体姿势要求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蹬水协助身体前进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腿部动作技巧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臂部交替划水推动身体前进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手部动作技巧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手部动作技巧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臂部要配合腿部做踢腿动作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腿部动作技巧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双腿协同蹬水，造成身体推进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呼吸技巧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每两个踢腿动作换一次气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蝶泳技巧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身体姿势要求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身体保持水平姿势，蝶泳时身体会有明显起伏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1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游泳常见错误及纠正方法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仰泳常见错误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仰泳时，抬头过高会导致身体不平衡，应该保持头部与身体在一条直线上。手部动作错误会影响推进力，应该保持手掌朝下推水。腿部动作不协调会减少效率，应该配合蛙泳腿动作。呼吸不顺畅会导致缺氧，应该保持呼吸节奏稳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2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蛙泳常见错误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减少前进速度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手臂划水不力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减少推进力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腿部动作不正确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影响身体平衡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姿势不标准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导致缺氧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呼吸不畅顺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https://d.book118.com/225224110124011122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汉仪旗黑 40S</vt:lpstr>
      <vt:lpstr>汉仪新蒂黑板报体底字</vt:lpstr>
      <vt:lpstr>DejaVu Sans</vt:lpstr>
      <vt:lpstr>Office Theme</vt:lpstr>
      <vt:lpstr>建立正确的游泳观念，避免溺水危险</vt:lpstr>
      <vt:lpstr>目录</vt:lpstr>
      <vt:lpstr>第1章 建立正确的游泳观念</vt:lpstr>
      <vt:lpstr> </vt:lpstr>
      <vt:lpstr>游泳的基本概念</vt:lpstr>
      <vt:lpstr>游泳的安全规则</vt:lpstr>
      <vt:lpstr>游泳的装备选择</vt:lpstr>
      <vt:lpstr>游泳安全小贴士</vt:lpstr>
      <vt:lpstr>游泳常见误区</vt:lpstr>
      <vt:lpstr>第二章 游泳姿势和技巧</vt:lpstr>
      <vt:lpstr> </vt:lpstr>
      <vt:lpstr>仰泳技巧</vt:lpstr>
      <vt:lpstr> </vt:lpstr>
      <vt:lpstr>蛙泳技巧</vt:lpstr>
      <vt:lpstr>自由泳技巧</vt:lpstr>
      <vt:lpstr>蝶泳技巧</vt:lpstr>
      <vt:lpstr>第3章 游泳常见错误及纠正方法</vt:lpstr>
      <vt:lpstr> </vt:lpstr>
      <vt:lpstr>蛙泳常见错误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2024-09-25T18:50:43.609</cp:lastPrinted>
  <dcterms:created xsi:type="dcterms:W3CDTF">2024-09-25T10:50:43Z</dcterms:created>
  <dcterms:modified xsi:type="dcterms:W3CDTF">2024-09-25T10:50:45Z</dcterms:modified>
</cp:coreProperties>
</file>