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9FD11D-E549-4865-B1A7-0818817FE6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26F567-BA34-4F6C-846E-B7C478B128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149F7D-C1F8-488A-B0E7-7480D48AB5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25A9CE-8686-40F9-A09B-BE8FA934D9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9540BC3-CCC9-4B79-B1F8-EC0EFD9976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47AC1B4-206C-49E8-A35E-A1C1CABF31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2B07943-4D09-48C0-BE12-C857D0CBE2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F655E7-0A6D-4317-9A1F-C3CE0ED797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A86405-6612-49D7-8C3E-BD77B2C832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EEBFCD-6B2B-4614-BF53-330DB92D38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68D5CA-C273-4A61-87E5-4C5D001CB4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5224301221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《半导体光电子学课件》下集2.1异质结及其能带图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异质结概述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能带图基础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异质结的能带图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异质结在光电子器件中的应用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异质结的未来发展与挑战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异质结概述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699" b="27699"/>
          <a:stretch>
            <a:fillRect/>
          </a:stretch>
        </p:blipFill>
        <p:spPr>
          <a:xfrm>
            <a:off x="3909691" y="1250241"/>
            <a:ext cx="7848600" cy="5248274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异质结是由两种或多种材料组成，在界面处发生能带弯曲，形成特殊能带结构的结构。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具有明显的界面特性，能够实现载流子的有效分离和传输，提高器件性能。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2708" b="27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载流子传输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在异质结中，载流子在界面处的传输受到限制，从而实现载流子的有效分离和传输。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材料混合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通过外延生长、化学气相沉积等方法将不同材料混合在一起，形成异质结。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能带弯曲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由于不同材料的能带结构不同，在界面处会发生能带弯曲，形成特殊的能带结构。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异质结的形成机制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利用异质结实现光生电流的有效分离和传输，提高太阳能电池的光电转换效率。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太阳能电池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24" r="12524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发光二极管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光探测器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5918" b="1591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利用异质结实现电子和空穴的有效分离和复合，提高发光二极管的发光效率。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利用异质结实现光生载流子的有效分离和传输，提高光探测器的响应速度和灵敏度。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异质结在光电子器件中的应用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能带图基础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0010" r="1001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在固体物理学中，能带是指一个连续的能量范围，电子在其中可以具有能量。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能级是指一个特定的能量值，电子可以存在于该能量状态中。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能带与能级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绝对值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能带图的纵坐标表示能量的绝对值，通常以电子伏特(eV)为单位。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相对位置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能带图的横坐标表示波矢或k矢量，表示电子的动量或波长。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793" r="2579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能带图的基本构成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在半导体中，价带是最高填满电子的能带，其能量低于导带。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392" b="139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26" r="16626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7310" r="1731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价带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导带是最低未填满电子的能带，其能量高于价带。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导带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带隙是指价带顶和导带底之间的能量差，是半导体的一个重要参数。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带隙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能带图在半导体中的表现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异质结的能带图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https://d.book118.com/225224301221011102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2024-09-11T14:38:11.861</cp:lastPrinted>
  <dcterms:created xsi:type="dcterms:W3CDTF">2024-09-11T06:38:11Z</dcterms:created>
  <dcterms:modified xsi:type="dcterms:W3CDTF">2024-09-11T06:38:13Z</dcterms:modified>
</cp:coreProperties>
</file>