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4E68BA-1108-44FA-8188-E75790285F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874D3-F528-410C-A684-41630921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08DA9-F5D2-4F54-8585-403748DC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3D984-9F6B-4D47-8E73-77F85FAA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D9C61-BDA5-4E0B-9F3B-1A0FABC2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79F96-52A1-4F1B-9B4B-5349ED3C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6D67A-EE8F-4C4A-B7D9-71AA8F63F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C4C20-40EB-406F-8589-04D6AE8E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9DC89-0290-4CFB-B87C-2B80685B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5E702-BB6E-444C-A990-84755110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2DAE6-291A-4D57-A25A-70041B50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DBAEA-FB5D-4778-8841-D9C3E3DA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2BC923-6D80-467A-B7A7-2A9A477A1C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B939AF-0522-4A78-B4BA-E439782D495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322242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桥梁施工河流深度测量和水质监测的安全技术培训课件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桥梁施工河流深度测量和水质监测的重要性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深度测量技术及实际操作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水质监测技术及数据分析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安全措施和事故应急处理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实际案例分析与经验分享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实践操作演练与反馈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桥梁施工河流深度测量和水质监测的重要性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桥梁施工前的河流调研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桥梁施工前，对河流进行调研是至关重要的。准确测量河流的深度、宽度和流速等参数可以帮助工程师制定施工计划，确保施工顺利进行。此外，及时进行水质监测可以发现潜在的污染问题，保障工人的安全和环境的保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深度测量工具和技术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用于准确测量河流深度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测深仪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利用声波进行深度测量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水质监测设备和方法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用于检测水质污染情况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水质监测仪器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对监测数据进行分析和解读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安全技术培训课程的内容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技术培训课程涵盖了深度测量和水质监测的基础知识，包括使用测深仪、声纳等工具的方法，以及水质监测的常用设备和方法。此外，课程还包括安全操作规程和事故应急处理的培训内容，帮助工程人员在施工过程中保持高度警惕，确保施工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深度测量技术及实际操作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声纳测深技术的操作步骤和注意事项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操作声纳测深仪时，需要确保水下无障碍物遮挡声波传播，同时注意防水和防震。在使用过程中，要保持仪器稳定以获得准确的测量结果。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声纳测深技术详解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声纳测深原理及应用范围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声纳测深技术是通过发送声波并测量声波反射时间来确定水深。在桥梁施工中，声纳测深技术被广泛应用于河流深度测量。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深度测量实际操作演练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在桥梁施工现场，深度测量的实际操作至关重要。通过模拟实际场景中的深度测量过程，参与培训人员可以熟悉仪器操作，提高测量准确性。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深度测量常见错误及改进方法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改进方法：确保仪器和接收器连接牢固，避免干扰信号传输。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错误：测量时信号不稳定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改进方法：检查测量仪器是否正常工作，避免在不良环境下进行测量。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错误：测量数据异常波动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改进方法：及时校准仪器，重复测量以确保准确性。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错误：测量结果与实际不符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测深仪的选择与使用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根据不同河流深度和水质特点，选择合适的测深仪器。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不同场景下的测深仪选择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掌握测深仪的正确使用方法，及时解决使用中遇到的常见问题。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测深仪使用方法及常见问题解决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数据分析与讨论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通过测量数据进行分析，讨论测量结果的准确性和参考价值。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强调在深度测量过程中的安全意识，保障施工人员的工作安全。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实际操作技巧分享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分享深度测量实际操作中的技巧和经验，提高操作效率。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深度测量实际操作演练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模拟实际场景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在水域中搭建模拟桥梁结构，进行深度测量演练。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深度测量常见错误及改进方法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深度测量过程中常见的错误可能会影响测量准确性和工作效率。及时总结常见错误并提出改进方法，可以帮助施工人员避免类似问题，提高工作质量。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水质监测技术及数据分析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水质监测仪器的种类和特点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用于检测水中的酸碱性质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酸碱度计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测量水中的浑浊度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浑浊度计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PH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溶解氧量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仪器操作步骤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水质监测方法与实际操作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取样方法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表面水采样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深水采样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水质监测数据的分析与报告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水质监测数据需经过详细分析和解读，最终形成报告并提出改进建议。通过数据分析，我们可以了解水质状况，及时采取措施保障水质安全。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水质监测中的质控措施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确保监测数据准确性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质控标准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提升数据可靠性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质控程序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https://d.book118.com/225232224200011123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桥梁施工河流深度测量和水质监测的安全技术培训课件</vt:lpstr>
      <vt:lpstr>目录</vt:lpstr>
      <vt:lpstr>第1章 桥梁施工河流深度测量和水质监测的重要性</vt:lpstr>
      <vt:lpstr> </vt:lpstr>
      <vt:lpstr>深度测量工具和技术</vt:lpstr>
      <vt:lpstr>水质监测设备和方法</vt:lpstr>
      <vt:lpstr> </vt:lpstr>
      <vt:lpstr>第2章 深度测量技术及实际操作</vt:lpstr>
      <vt:lpstr>声纳测深技术详解</vt:lpstr>
      <vt:lpstr> </vt:lpstr>
      <vt:lpstr>深度测量常见错误及改进方法</vt:lpstr>
      <vt:lpstr>测深仪的选择与使用</vt:lpstr>
      <vt:lpstr>深度测量实际操作演练</vt:lpstr>
      <vt:lpstr>深度测量常见错误及改进方法</vt:lpstr>
      <vt:lpstr>第3章 水质监测技术及数据分析</vt:lpstr>
      <vt:lpstr>水质监测仪器的种类和特点</vt:lpstr>
      <vt:lpstr>水质监测方法与实际操作</vt:lpstr>
      <vt:lpstr> </vt:lpstr>
      <vt:lpstr>水质监测中的质控措施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2024-09-27T08:19:21.951</cp:lastPrinted>
  <dcterms:created xsi:type="dcterms:W3CDTF">2024-09-27T00:19:21Z</dcterms:created>
  <dcterms:modified xsi:type="dcterms:W3CDTF">2024-09-27T00:19:24Z</dcterms:modified>
</cp:coreProperties>
</file>