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E58F6-4DF6-479B-9483-C168ACDE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7895-8236-498F-B9F0-9DF83CD8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68FE-696E-4886-A4C6-CD348623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A340C-4FE3-495B-A546-2A885D34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8A613-869D-47BA-B4C5-C64F9FC9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B334B-C241-471A-BAB7-331C8032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51B26-1A5D-40F4-A19A-396A140F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A192-9E88-418C-95C6-FEA7E98AD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D6299-CBAE-42A9-993F-01C8415E1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D08D7-59F6-4661-8876-5B101BC2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97A26-25D6-4132-9D92-F7B66CC5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34000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金工实习总结报告范文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实习反思与建议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感谢与致敬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XX金工有限公司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单位名称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一家专注于金属加工与制造的大型企业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单位性质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员工总数XX人，年营业额XX亿元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单位规模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倡导创新、精益求精、团队协作和安全生产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单位文化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参与设备维护与保养工作，确保设备正常运转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配合团队完成其他相关工作任务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实习岗位：金工实习生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协助工程师完成金属零件的加工与制造工作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学习并掌握金属加工相关工艺和技术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2023年3月1日至2023年6月30日，共四个月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XX市XX区XX路XX号，XX金工有限公司生产车间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10" r="202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学习并掌握金属加工与制造的基本知识和技能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了解企业生产运作和管理模式，提升实践能力和团队协作精神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培养安全意识，提高自我保护能力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为未来从事金属加工与制造相关工作奠定坚实基础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熟悉金工实习车间的设备布局、安全规定和操作流程。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实习车间了解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掌握各类金工工具、机床的使用方法和保养要求。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工具与设备使用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学习并遵守实习车间的安全规章制度，提高自我保护意识。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实习环境熟悉与适应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岗位技能学习与提升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图纸识读与工艺分析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掌握图纸识读技巧，了解零件加工工艺及技术要求。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车削、铣削等操作技能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学习并掌握车削、铣削等金工基本操作技能。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质量检测与控制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熟悉零件质量检测标准，掌握常用检测工具的使用方法。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学会与团队成员进行合理分工，协同完成实习任务。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学习如何与他人进行有效沟通，提高工作效率。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培养团队协作精神，互相学习、互相帮助、共同成长。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合理安排时间，确保在规定时间内完成实习任务。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遇到操作上的技术难题时，积极请教老师或查阅相关资料，寻求解决方法。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在实习过程中遇到安全隐患时，及时向指导老师反映，并采取有效措施予以解决。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实习成果与收获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熟练掌握金工实习各项技能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通过实习，我熟练掌握了金属材料的切割、打磨、钻孔、攻丝等基本金工技能，并能够独立完成一些简单的金工制品制作。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运用所学知识解决实际问题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在实习过程中，我成功运用所学的金属材料学、机械制造工艺学等理论知识，解决了实际生产中的一些技术难题，提高了自己的实践能力和解决问题的能力。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技能提升与运用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https://d.book118.com/225234000312011034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2024-08-30T14:07:01.542</cp:lastPrinted>
  <dcterms:created xsi:type="dcterms:W3CDTF">2024-08-30T06:07:01Z</dcterms:created>
  <dcterms:modified xsi:type="dcterms:W3CDTF">2024-08-30T06:07:03Z</dcterms:modified>
</cp:coreProperties>
</file>